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embeddedFontLst>
    <p:embeddedFont>
      <p:font typeface="MiSans" charset="-122" pitchFamily="34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82cbfb4e48983e801cdcf131c3c6b19518cb3394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30" r="3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85000"/>
                </a:srgbClr>
              </a:gs>
              <a:gs pos="100000">
                <a:srgbClr val="4ECDC4">
                  <a:alpha val="2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90525" y="390525"/>
            <a:ext cx="1571625" cy="438150"/>
          </a:xfrm>
          <a:custGeom>
            <a:avLst/>
            <a:gdLst/>
            <a:ahLst/>
            <a:cxnLst/>
            <a:rect l="l" t="t" r="r" b="b"/>
            <a:pathLst>
              <a:path w="1571625" h="438150">
                <a:moveTo>
                  <a:pt x="76199" y="0"/>
                </a:moveTo>
                <a:lnTo>
                  <a:pt x="1495426" y="0"/>
                </a:lnTo>
                <a:cubicBezTo>
                  <a:pt x="1537510" y="0"/>
                  <a:pt x="1571625" y="34115"/>
                  <a:pt x="1571625" y="76199"/>
                </a:cubicBezTo>
                <a:lnTo>
                  <a:pt x="1571625" y="361951"/>
                </a:lnTo>
                <a:cubicBezTo>
                  <a:pt x="1571625" y="404035"/>
                  <a:pt x="1537510" y="438150"/>
                  <a:pt x="1495426" y="438150"/>
                </a:cubicBezTo>
                <a:lnTo>
                  <a:pt x="76199" y="438150"/>
                </a:lnTo>
                <a:cubicBezTo>
                  <a:pt x="34115" y="438150"/>
                  <a:pt x="0" y="404035"/>
                  <a:pt x="0" y="361951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 w="25400">
            <a:solidFill>
              <a:srgbClr val="4ECDC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90550" y="495300"/>
            <a:ext cx="12585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68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CURSO 2025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1049000" y="381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2700000" scaled="1"/>
          </a:gradFill>
          <a:ln/>
        </p:spPr>
      </p:sp>
      <p:sp>
        <p:nvSpPr>
          <p:cNvPr id="7" name="Shape 4"/>
          <p:cNvSpPr/>
          <p:nvPr/>
        </p:nvSpPr>
        <p:spPr>
          <a:xfrm>
            <a:off x="11279981" y="590550"/>
            <a:ext cx="300038" cy="342900"/>
          </a:xfrm>
          <a:custGeom>
            <a:avLst/>
            <a:gdLst/>
            <a:ahLst/>
            <a:cxnLst/>
            <a:rect l="l" t="t" r="r" b="b"/>
            <a:pathLst>
              <a:path w="300038" h="342900">
                <a:moveTo>
                  <a:pt x="300038" y="137830"/>
                </a:moveTo>
                <a:cubicBezTo>
                  <a:pt x="290126" y="144393"/>
                  <a:pt x="278740" y="149684"/>
                  <a:pt x="266886" y="153903"/>
                </a:cubicBezTo>
                <a:cubicBezTo>
                  <a:pt x="235409" y="165155"/>
                  <a:pt x="194087" y="171450"/>
                  <a:pt x="150019" y="171450"/>
                </a:cubicBezTo>
                <a:cubicBezTo>
                  <a:pt x="105951" y="171450"/>
                  <a:pt x="64562" y="165088"/>
                  <a:pt x="33151" y="153903"/>
                </a:cubicBezTo>
                <a:cubicBezTo>
                  <a:pt x="21364" y="149684"/>
                  <a:pt x="9912" y="144393"/>
                  <a:pt x="0" y="137830"/>
                </a:cubicBezTo>
                <a:lnTo>
                  <a:pt x="0" y="192881"/>
                </a:lnTo>
                <a:cubicBezTo>
                  <a:pt x="0" y="222483"/>
                  <a:pt x="67174" y="246459"/>
                  <a:pt x="150019" y="246459"/>
                </a:cubicBezTo>
                <a:cubicBezTo>
                  <a:pt x="232864" y="246459"/>
                  <a:pt x="300038" y="222483"/>
                  <a:pt x="300038" y="192881"/>
                </a:cubicBezTo>
                <a:lnTo>
                  <a:pt x="300038" y="137830"/>
                </a:lnTo>
                <a:close/>
                <a:moveTo>
                  <a:pt x="300038" y="85725"/>
                </a:moveTo>
                <a:lnTo>
                  <a:pt x="300038" y="53578"/>
                </a:lnTo>
                <a:cubicBezTo>
                  <a:pt x="300038" y="23976"/>
                  <a:pt x="232864" y="0"/>
                  <a:pt x="150019" y="0"/>
                </a:cubicBezTo>
                <a:cubicBezTo>
                  <a:pt x="67174" y="0"/>
                  <a:pt x="0" y="23976"/>
                  <a:pt x="0" y="53578"/>
                </a:cubicBezTo>
                <a:lnTo>
                  <a:pt x="0" y="85725"/>
                </a:lnTo>
                <a:cubicBezTo>
                  <a:pt x="0" y="115327"/>
                  <a:pt x="67174" y="139303"/>
                  <a:pt x="150019" y="139303"/>
                </a:cubicBezTo>
                <a:cubicBezTo>
                  <a:pt x="232864" y="139303"/>
                  <a:pt x="300038" y="115327"/>
                  <a:pt x="300038" y="85725"/>
                </a:cubicBezTo>
                <a:close/>
                <a:moveTo>
                  <a:pt x="266886" y="261059"/>
                </a:moveTo>
                <a:cubicBezTo>
                  <a:pt x="235476" y="272244"/>
                  <a:pt x="194154" y="278606"/>
                  <a:pt x="150019" y="278606"/>
                </a:cubicBezTo>
                <a:cubicBezTo>
                  <a:pt x="105884" y="278606"/>
                  <a:pt x="64562" y="272244"/>
                  <a:pt x="33151" y="261059"/>
                </a:cubicBezTo>
                <a:cubicBezTo>
                  <a:pt x="21364" y="256840"/>
                  <a:pt x="9912" y="251549"/>
                  <a:pt x="0" y="244986"/>
                </a:cubicBezTo>
                <a:lnTo>
                  <a:pt x="0" y="289322"/>
                </a:lnTo>
                <a:cubicBezTo>
                  <a:pt x="0" y="318924"/>
                  <a:pt x="67174" y="342900"/>
                  <a:pt x="150019" y="342900"/>
                </a:cubicBezTo>
                <a:cubicBezTo>
                  <a:pt x="232864" y="342900"/>
                  <a:pt x="300038" y="318924"/>
                  <a:pt x="300038" y="289322"/>
                </a:cubicBezTo>
                <a:lnTo>
                  <a:pt x="300038" y="244986"/>
                </a:lnTo>
                <a:cubicBezTo>
                  <a:pt x="290126" y="251549"/>
                  <a:pt x="278740" y="256840"/>
                  <a:pt x="266886" y="261059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1866900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Bases de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Datos </a:t>
            </a:r>
            <a:pPr>
              <a:lnSpc>
                <a:spcPct val="80000"/>
              </a:lnSpc>
            </a:pPr>
            <a:r>
              <a:rPr lang="en-US" sz="72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II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1000" y="392430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0" y="0"/>
                </a:moveTo>
                <a:lnTo>
                  <a:pt x="1524000" y="0"/>
                </a:lnTo>
                <a:lnTo>
                  <a:pt x="1524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0" scaled="1"/>
          </a:gradFill>
          <a:ln/>
        </p:spPr>
      </p:sp>
      <p:sp>
        <p:nvSpPr>
          <p:cNvPr id="10" name="Text 7"/>
          <p:cNvSpPr/>
          <p:nvPr/>
        </p:nvSpPr>
        <p:spPr>
          <a:xfrm>
            <a:off x="381000" y="43053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Del Dato a la Inteligencia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81000" y="4838700"/>
            <a:ext cx="11544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Dominando MySQL Avanzado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85763" y="5872163"/>
            <a:ext cx="600075" cy="600075"/>
          </a:xfrm>
          <a:custGeom>
            <a:avLst/>
            <a:gdLst/>
            <a:ahLst/>
            <a:cxnLst/>
            <a:rect l="l" t="t" r="r" b="b"/>
            <a:pathLst>
              <a:path w="600075" h="600075">
                <a:moveTo>
                  <a:pt x="114302" y="0"/>
                </a:moveTo>
                <a:lnTo>
                  <a:pt x="485773" y="0"/>
                </a:lnTo>
                <a:cubicBezTo>
                  <a:pt x="548858" y="0"/>
                  <a:pt x="600075" y="51217"/>
                  <a:pt x="600075" y="114302"/>
                </a:cubicBezTo>
                <a:lnTo>
                  <a:pt x="600075" y="485773"/>
                </a:lnTo>
                <a:cubicBezTo>
                  <a:pt x="600075" y="548858"/>
                  <a:pt x="548858" y="600075"/>
                  <a:pt x="485773" y="600075"/>
                </a:cubicBezTo>
                <a:lnTo>
                  <a:pt x="114302" y="600075"/>
                </a:lnTo>
                <a:cubicBezTo>
                  <a:pt x="51217" y="600075"/>
                  <a:pt x="0" y="548858"/>
                  <a:pt x="0" y="485773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527447" y="602932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6789" y="109277"/>
                </a:moveTo>
                <a:lnTo>
                  <a:pt x="143545" y="157330"/>
                </a:lnTo>
                <a:cubicBezTo>
                  <a:pt x="149014" y="159562"/>
                  <a:pt x="154818" y="160734"/>
                  <a:pt x="160734" y="160734"/>
                </a:cubicBezTo>
                <a:cubicBezTo>
                  <a:pt x="166650" y="160734"/>
                  <a:pt x="172455" y="159562"/>
                  <a:pt x="177924" y="157330"/>
                </a:cubicBezTo>
                <a:lnTo>
                  <a:pt x="313209" y="101631"/>
                </a:lnTo>
                <a:cubicBezTo>
                  <a:pt x="318232" y="99566"/>
                  <a:pt x="321469" y="94710"/>
                  <a:pt x="321469" y="89297"/>
                </a:cubicBezTo>
                <a:cubicBezTo>
                  <a:pt x="321469" y="83883"/>
                  <a:pt x="318232" y="79028"/>
                  <a:pt x="313209" y="76963"/>
                </a:cubicBezTo>
                <a:lnTo>
                  <a:pt x="177924" y="21264"/>
                </a:lnTo>
                <a:cubicBezTo>
                  <a:pt x="172455" y="19031"/>
                  <a:pt x="166650" y="17859"/>
                  <a:pt x="160734" y="17859"/>
                </a:cubicBezTo>
                <a:cubicBezTo>
                  <a:pt x="154818" y="17859"/>
                  <a:pt x="149014" y="19031"/>
                  <a:pt x="143545" y="21264"/>
                </a:cubicBezTo>
                <a:lnTo>
                  <a:pt x="8260" y="76963"/>
                </a:lnTo>
                <a:cubicBezTo>
                  <a:pt x="3237" y="79028"/>
                  <a:pt x="0" y="83883"/>
                  <a:pt x="0" y="89297"/>
                </a:cubicBezTo>
                <a:lnTo>
                  <a:pt x="0" y="254496"/>
                </a:lnTo>
                <a:cubicBezTo>
                  <a:pt x="0" y="261919"/>
                  <a:pt x="5972" y="267891"/>
                  <a:pt x="13395" y="267891"/>
                </a:cubicBezTo>
                <a:cubicBezTo>
                  <a:pt x="20817" y="267891"/>
                  <a:pt x="26789" y="261919"/>
                  <a:pt x="26789" y="254496"/>
                </a:cubicBezTo>
                <a:lnTo>
                  <a:pt x="26789" y="109277"/>
                </a:lnTo>
                <a:close/>
                <a:moveTo>
                  <a:pt x="53578" y="149293"/>
                </a:moveTo>
                <a:lnTo>
                  <a:pt x="53578" y="214313"/>
                </a:lnTo>
                <a:cubicBezTo>
                  <a:pt x="53578" y="243892"/>
                  <a:pt x="101575" y="267891"/>
                  <a:pt x="160734" y="267891"/>
                </a:cubicBezTo>
                <a:cubicBezTo>
                  <a:pt x="219894" y="267891"/>
                  <a:pt x="267891" y="243892"/>
                  <a:pt x="267891" y="214313"/>
                </a:cubicBezTo>
                <a:lnTo>
                  <a:pt x="267891" y="149237"/>
                </a:lnTo>
                <a:lnTo>
                  <a:pt x="188137" y="182110"/>
                </a:lnTo>
                <a:cubicBezTo>
                  <a:pt x="179431" y="185682"/>
                  <a:pt x="170166" y="187523"/>
                  <a:pt x="160734" y="187523"/>
                </a:cubicBezTo>
                <a:cubicBezTo>
                  <a:pt x="151302" y="187523"/>
                  <a:pt x="142038" y="185682"/>
                  <a:pt x="133331" y="182110"/>
                </a:cubicBezTo>
                <a:lnTo>
                  <a:pt x="53578" y="149237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4" name="Text 11"/>
          <p:cNvSpPr/>
          <p:nvPr/>
        </p:nvSpPr>
        <p:spPr>
          <a:xfrm>
            <a:off x="1143000" y="5905500"/>
            <a:ext cx="1971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Clase de Bienvenida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143000" y="6172200"/>
            <a:ext cx="1962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Primer Semestre 2025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1132186" y="60960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38100" y="0"/>
                </a:moveTo>
                <a:cubicBezTo>
                  <a:pt x="43369" y="0"/>
                  <a:pt x="47625" y="4256"/>
                  <a:pt x="47625" y="9525"/>
                </a:cubicBezTo>
                <a:lnTo>
                  <a:pt x="47625" y="19050"/>
                </a:lnTo>
                <a:lnTo>
                  <a:pt x="85725" y="19050"/>
                </a:lnTo>
                <a:lnTo>
                  <a:pt x="85725" y="9525"/>
                </a:lnTo>
                <a:cubicBezTo>
                  <a:pt x="85725" y="4256"/>
                  <a:pt x="89981" y="0"/>
                  <a:pt x="95250" y="0"/>
                </a:cubicBezTo>
                <a:cubicBezTo>
                  <a:pt x="100519" y="0"/>
                  <a:pt x="104775" y="4256"/>
                  <a:pt x="104775" y="9525"/>
                </a:cubicBezTo>
                <a:lnTo>
                  <a:pt x="104775" y="19050"/>
                </a:lnTo>
                <a:lnTo>
                  <a:pt x="114300" y="19050"/>
                </a:lnTo>
                <a:cubicBezTo>
                  <a:pt x="124807" y="19050"/>
                  <a:pt x="133350" y="27593"/>
                  <a:pt x="133350" y="38100"/>
                </a:cubicBezTo>
                <a:lnTo>
                  <a:pt x="133350" y="123825"/>
                </a:lnTo>
                <a:cubicBezTo>
                  <a:pt x="133350" y="134332"/>
                  <a:pt x="124807" y="142875"/>
                  <a:pt x="114300" y="142875"/>
                </a:cubicBezTo>
                <a:lnTo>
                  <a:pt x="19050" y="142875"/>
                </a:lnTo>
                <a:cubicBezTo>
                  <a:pt x="8543" y="142875"/>
                  <a:pt x="0" y="134332"/>
                  <a:pt x="0" y="123825"/>
                </a:cubicBezTo>
                <a:lnTo>
                  <a:pt x="0" y="38100"/>
                </a:lnTo>
                <a:cubicBezTo>
                  <a:pt x="0" y="27593"/>
                  <a:pt x="8543" y="19050"/>
                  <a:pt x="19050" y="19050"/>
                </a:cubicBezTo>
                <a:lnTo>
                  <a:pt x="28575" y="19050"/>
                </a:lnTo>
                <a:lnTo>
                  <a:pt x="28575" y="9525"/>
                </a:lnTo>
                <a:cubicBezTo>
                  <a:pt x="28575" y="4256"/>
                  <a:pt x="32831" y="0"/>
                  <a:pt x="38100" y="0"/>
                </a:cubicBezTo>
                <a:close/>
                <a:moveTo>
                  <a:pt x="19050" y="71438"/>
                </a:moveTo>
                <a:lnTo>
                  <a:pt x="19050" y="80962"/>
                </a:lnTo>
                <a:cubicBezTo>
                  <a:pt x="19050" y="83582"/>
                  <a:pt x="21193" y="85725"/>
                  <a:pt x="23813" y="85725"/>
                </a:cubicBezTo>
                <a:lnTo>
                  <a:pt x="33338" y="85725"/>
                </a:lnTo>
                <a:cubicBezTo>
                  <a:pt x="35957" y="85725"/>
                  <a:pt x="38100" y="83582"/>
                  <a:pt x="38100" y="80962"/>
                </a:cubicBezTo>
                <a:lnTo>
                  <a:pt x="38100" y="71438"/>
                </a:lnTo>
                <a:cubicBezTo>
                  <a:pt x="38100" y="68818"/>
                  <a:pt x="35957" y="66675"/>
                  <a:pt x="33338" y="66675"/>
                </a:cubicBezTo>
                <a:lnTo>
                  <a:pt x="23813" y="66675"/>
                </a:lnTo>
                <a:cubicBezTo>
                  <a:pt x="21193" y="66675"/>
                  <a:pt x="19050" y="68818"/>
                  <a:pt x="19050" y="71438"/>
                </a:cubicBezTo>
                <a:close/>
                <a:moveTo>
                  <a:pt x="57150" y="71438"/>
                </a:moveTo>
                <a:lnTo>
                  <a:pt x="57150" y="80962"/>
                </a:lnTo>
                <a:cubicBezTo>
                  <a:pt x="57150" y="83582"/>
                  <a:pt x="59293" y="85725"/>
                  <a:pt x="61912" y="85725"/>
                </a:cubicBezTo>
                <a:lnTo>
                  <a:pt x="71438" y="85725"/>
                </a:lnTo>
                <a:cubicBezTo>
                  <a:pt x="74057" y="85725"/>
                  <a:pt x="76200" y="83582"/>
                  <a:pt x="76200" y="80962"/>
                </a:cubicBezTo>
                <a:lnTo>
                  <a:pt x="76200" y="71438"/>
                </a:lnTo>
                <a:cubicBezTo>
                  <a:pt x="76200" y="68818"/>
                  <a:pt x="74057" y="66675"/>
                  <a:pt x="71438" y="66675"/>
                </a:cubicBezTo>
                <a:lnTo>
                  <a:pt x="61912" y="66675"/>
                </a:lnTo>
                <a:cubicBezTo>
                  <a:pt x="59293" y="66675"/>
                  <a:pt x="57150" y="68818"/>
                  <a:pt x="57150" y="71438"/>
                </a:cubicBezTo>
                <a:close/>
                <a:moveTo>
                  <a:pt x="100013" y="66675"/>
                </a:moveTo>
                <a:cubicBezTo>
                  <a:pt x="97393" y="66675"/>
                  <a:pt x="95250" y="68818"/>
                  <a:pt x="95250" y="71438"/>
                </a:cubicBezTo>
                <a:lnTo>
                  <a:pt x="95250" y="80962"/>
                </a:lnTo>
                <a:cubicBezTo>
                  <a:pt x="95250" y="83582"/>
                  <a:pt x="97393" y="85725"/>
                  <a:pt x="100013" y="85725"/>
                </a:cubicBezTo>
                <a:lnTo>
                  <a:pt x="109537" y="85725"/>
                </a:lnTo>
                <a:cubicBezTo>
                  <a:pt x="112157" y="85725"/>
                  <a:pt x="114300" y="83582"/>
                  <a:pt x="114300" y="80962"/>
                </a:cubicBezTo>
                <a:lnTo>
                  <a:pt x="114300" y="71438"/>
                </a:lnTo>
                <a:cubicBezTo>
                  <a:pt x="114300" y="68818"/>
                  <a:pt x="112157" y="66675"/>
                  <a:pt x="109537" y="66675"/>
                </a:cubicBezTo>
                <a:lnTo>
                  <a:pt x="100013" y="66675"/>
                </a:lnTo>
                <a:close/>
                <a:moveTo>
                  <a:pt x="19050" y="109537"/>
                </a:moveTo>
                <a:lnTo>
                  <a:pt x="19050" y="119062"/>
                </a:lnTo>
                <a:cubicBezTo>
                  <a:pt x="19050" y="121682"/>
                  <a:pt x="21193" y="123825"/>
                  <a:pt x="23813" y="123825"/>
                </a:cubicBezTo>
                <a:lnTo>
                  <a:pt x="33338" y="123825"/>
                </a:lnTo>
                <a:cubicBezTo>
                  <a:pt x="35957" y="123825"/>
                  <a:pt x="38100" y="121682"/>
                  <a:pt x="38100" y="119062"/>
                </a:cubicBezTo>
                <a:lnTo>
                  <a:pt x="38100" y="109537"/>
                </a:lnTo>
                <a:cubicBezTo>
                  <a:pt x="38100" y="106918"/>
                  <a:pt x="35957" y="104775"/>
                  <a:pt x="33338" y="104775"/>
                </a:cubicBezTo>
                <a:lnTo>
                  <a:pt x="23813" y="104775"/>
                </a:lnTo>
                <a:cubicBezTo>
                  <a:pt x="21193" y="104775"/>
                  <a:pt x="19050" y="106918"/>
                  <a:pt x="19050" y="109537"/>
                </a:cubicBezTo>
                <a:close/>
                <a:moveTo>
                  <a:pt x="61912" y="104775"/>
                </a:moveTo>
                <a:cubicBezTo>
                  <a:pt x="59293" y="104775"/>
                  <a:pt x="57150" y="106918"/>
                  <a:pt x="57150" y="109537"/>
                </a:cubicBezTo>
                <a:lnTo>
                  <a:pt x="57150" y="119062"/>
                </a:lnTo>
                <a:cubicBezTo>
                  <a:pt x="57150" y="121682"/>
                  <a:pt x="59293" y="123825"/>
                  <a:pt x="61912" y="123825"/>
                </a:cubicBezTo>
                <a:lnTo>
                  <a:pt x="71438" y="123825"/>
                </a:lnTo>
                <a:cubicBezTo>
                  <a:pt x="74057" y="123825"/>
                  <a:pt x="76200" y="121682"/>
                  <a:pt x="76200" y="119062"/>
                </a:cubicBezTo>
                <a:lnTo>
                  <a:pt x="76200" y="109537"/>
                </a:lnTo>
                <a:cubicBezTo>
                  <a:pt x="76200" y="106918"/>
                  <a:pt x="74057" y="104775"/>
                  <a:pt x="71438" y="104775"/>
                </a:cubicBezTo>
                <a:lnTo>
                  <a:pt x="61912" y="104775"/>
                </a:lnTo>
                <a:close/>
                <a:moveTo>
                  <a:pt x="95250" y="109537"/>
                </a:moveTo>
                <a:lnTo>
                  <a:pt x="95250" y="119062"/>
                </a:lnTo>
                <a:cubicBezTo>
                  <a:pt x="95250" y="121682"/>
                  <a:pt x="97393" y="123825"/>
                  <a:pt x="100013" y="123825"/>
                </a:cubicBezTo>
                <a:lnTo>
                  <a:pt x="109537" y="123825"/>
                </a:lnTo>
                <a:cubicBezTo>
                  <a:pt x="112157" y="123825"/>
                  <a:pt x="114300" y="121682"/>
                  <a:pt x="114300" y="119062"/>
                </a:cubicBezTo>
                <a:lnTo>
                  <a:pt x="114300" y="109537"/>
                </a:lnTo>
                <a:cubicBezTo>
                  <a:pt x="114300" y="106918"/>
                  <a:pt x="112157" y="104775"/>
                  <a:pt x="109537" y="104775"/>
                </a:cubicBezTo>
                <a:lnTo>
                  <a:pt x="100013" y="104775"/>
                </a:lnTo>
                <a:cubicBezTo>
                  <a:pt x="97393" y="104775"/>
                  <a:pt x="95250" y="106918"/>
                  <a:pt x="95250" y="10953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7" name="Text 14"/>
          <p:cNvSpPr/>
          <p:nvPr/>
        </p:nvSpPr>
        <p:spPr>
          <a:xfrm>
            <a:off x="11408411" y="6038850"/>
            <a:ext cx="485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dn.mos.cms.futurecdn.net/2dfb61aeef916c4e459020ce2e23dca02f081e1d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FF6B6B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8286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228600" y="0"/>
                </a:moveTo>
                <a:lnTo>
                  <a:pt x="685800" y="0"/>
                </a:lnTo>
                <a:cubicBezTo>
                  <a:pt x="811968" y="0"/>
                  <a:pt x="914400" y="102432"/>
                  <a:pt x="914400" y="228600"/>
                </a:cubicBezTo>
                <a:lnTo>
                  <a:pt x="914400" y="685800"/>
                </a:lnTo>
                <a:cubicBezTo>
                  <a:pt x="914400" y="811968"/>
                  <a:pt x="811968" y="914400"/>
                  <a:pt x="685800" y="914400"/>
                </a:cubicBezTo>
                <a:lnTo>
                  <a:pt x="228600" y="914400"/>
                </a:lnTo>
                <a:cubicBezTo>
                  <a:pt x="102432" y="914400"/>
                  <a:pt x="0" y="811968"/>
                  <a:pt x="0" y="6858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/>
              </a:gs>
              <a:gs pos="100000">
                <a:srgbClr val="FF6B6B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551339" y="1057275"/>
            <a:ext cx="800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904875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0" y="0"/>
                </a:moveTo>
                <a:lnTo>
                  <a:pt x="76200" y="0"/>
                </a:lnTo>
                <a:lnTo>
                  <a:pt x="762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FFFF"/>
              </a:gs>
              <a:gs pos="0">
                <a:srgbClr val="FF6B6B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7" name="Text 4"/>
          <p:cNvSpPr/>
          <p:nvPr/>
        </p:nvSpPr>
        <p:spPr>
          <a:xfrm>
            <a:off x="381000" y="2047875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Índices y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Optimización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3990975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0" y="0"/>
                </a:moveTo>
                <a:lnTo>
                  <a:pt x="1828800" y="0"/>
                </a:lnTo>
                <a:lnTo>
                  <a:pt x="18288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/>
              </a:gs>
              <a:gs pos="100000">
                <a:srgbClr val="4ECDC4"/>
              </a:gs>
            </a:gsLst>
            <a:lin ang="0" scaled="1"/>
          </a:gradFill>
          <a:ln/>
        </p:spPr>
      </p:sp>
      <p:sp>
        <p:nvSpPr>
          <p:cNvPr id="9" name="Text 6"/>
          <p:cNvSpPr/>
          <p:nvPr/>
        </p:nvSpPr>
        <p:spPr>
          <a:xfrm>
            <a:off x="381000" y="4371975"/>
            <a:ext cx="115728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 Segundos a Milisegundos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Rendimiento Extremo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85763" y="5519738"/>
            <a:ext cx="1581150" cy="504825"/>
          </a:xfrm>
          <a:custGeom>
            <a:avLst/>
            <a:gdLst/>
            <a:ahLst/>
            <a:cxnLst/>
            <a:rect l="l" t="t" r="r" b="b"/>
            <a:pathLst>
              <a:path w="1581150" h="504825">
                <a:moveTo>
                  <a:pt x="114302" y="0"/>
                </a:moveTo>
                <a:lnTo>
                  <a:pt x="1466848" y="0"/>
                </a:lnTo>
                <a:cubicBezTo>
                  <a:pt x="1529975" y="0"/>
                  <a:pt x="1581150" y="51175"/>
                  <a:pt x="1581150" y="114302"/>
                </a:cubicBezTo>
                <a:lnTo>
                  <a:pt x="1581150" y="390523"/>
                </a:lnTo>
                <a:cubicBezTo>
                  <a:pt x="1581150" y="453650"/>
                  <a:pt x="1529975" y="504825"/>
                  <a:pt x="1466848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2938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4781" y="77391"/>
                </a:moveTo>
                <a:cubicBezTo>
                  <a:pt x="154781" y="94469"/>
                  <a:pt x="149237" y="110244"/>
                  <a:pt x="139898" y="123044"/>
                </a:cubicBezTo>
                <a:lnTo>
                  <a:pt x="187003" y="170185"/>
                </a:lnTo>
                <a:cubicBezTo>
                  <a:pt x="191653" y="174836"/>
                  <a:pt x="191653" y="182389"/>
                  <a:pt x="187003" y="187040"/>
                </a:cubicBezTo>
                <a:cubicBezTo>
                  <a:pt x="182352" y="191691"/>
                  <a:pt x="174799" y="191691"/>
                  <a:pt x="170148" y="187040"/>
                </a:cubicBezTo>
                <a:lnTo>
                  <a:pt x="123044" y="139898"/>
                </a:lnTo>
                <a:cubicBezTo>
                  <a:pt x="110244" y="149237"/>
                  <a:pt x="94469" y="154781"/>
                  <a:pt x="77391" y="154781"/>
                </a:cubicBezTo>
                <a:cubicBezTo>
                  <a:pt x="34640" y="154781"/>
                  <a:pt x="0" y="120142"/>
                  <a:pt x="0" y="77391"/>
                </a:cubicBezTo>
                <a:cubicBezTo>
                  <a:pt x="0" y="34640"/>
                  <a:pt x="34640" y="0"/>
                  <a:pt x="77391" y="0"/>
                </a:cubicBezTo>
                <a:cubicBezTo>
                  <a:pt x="120142" y="0"/>
                  <a:pt x="154781" y="34640"/>
                  <a:pt x="154781" y="77391"/>
                </a:cubicBezTo>
                <a:close/>
                <a:moveTo>
                  <a:pt x="77391" y="130969"/>
                </a:moveTo>
                <a:cubicBezTo>
                  <a:pt x="106961" y="130969"/>
                  <a:pt x="130969" y="106961"/>
                  <a:pt x="130969" y="77391"/>
                </a:cubicBezTo>
                <a:cubicBezTo>
                  <a:pt x="130969" y="47820"/>
                  <a:pt x="106961" y="23812"/>
                  <a:pt x="77391" y="23812"/>
                </a:cubicBezTo>
                <a:cubicBezTo>
                  <a:pt x="47820" y="23812"/>
                  <a:pt x="23813" y="47820"/>
                  <a:pt x="23812" y="77391"/>
                </a:cubicBezTo>
                <a:cubicBezTo>
                  <a:pt x="23812" y="106961"/>
                  <a:pt x="47820" y="130969"/>
                  <a:pt x="77391" y="130969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2" name="Text 9"/>
          <p:cNvSpPr/>
          <p:nvPr/>
        </p:nvSpPr>
        <p:spPr>
          <a:xfrm>
            <a:off x="914400" y="5643563"/>
            <a:ext cx="91741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EXPLAIN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131854" y="5519738"/>
            <a:ext cx="1428750" cy="504825"/>
          </a:xfrm>
          <a:custGeom>
            <a:avLst/>
            <a:gdLst/>
            <a:ahLst/>
            <a:cxnLst/>
            <a:rect l="l" t="t" r="r" b="b"/>
            <a:pathLst>
              <a:path w="1428750" h="504825">
                <a:moveTo>
                  <a:pt x="114302" y="0"/>
                </a:moveTo>
                <a:lnTo>
                  <a:pt x="1314448" y="0"/>
                </a:lnTo>
                <a:cubicBezTo>
                  <a:pt x="1377575" y="0"/>
                  <a:pt x="1428750" y="51175"/>
                  <a:pt x="1428750" y="114302"/>
                </a:cubicBezTo>
                <a:lnTo>
                  <a:pt x="1428750" y="390523"/>
                </a:lnTo>
                <a:cubicBezTo>
                  <a:pt x="1428750" y="453650"/>
                  <a:pt x="1377575" y="504825"/>
                  <a:pt x="1314448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389029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  <a:moveTo>
                  <a:pt x="107156" y="35719"/>
                </a:moveTo>
                <a:cubicBezTo>
                  <a:pt x="107156" y="29148"/>
                  <a:pt x="101821" y="23812"/>
                  <a:pt x="95250" y="23812"/>
                </a:cubicBezTo>
                <a:cubicBezTo>
                  <a:pt x="88679" y="23812"/>
                  <a:pt x="83344" y="29148"/>
                  <a:pt x="83344" y="35719"/>
                </a:cubicBezTo>
                <a:cubicBezTo>
                  <a:pt x="83344" y="42290"/>
                  <a:pt x="88679" y="47625"/>
                  <a:pt x="95250" y="47625"/>
                </a:cubicBezTo>
                <a:cubicBezTo>
                  <a:pt x="101821" y="47625"/>
                  <a:pt x="107156" y="42290"/>
                  <a:pt x="107156" y="35719"/>
                </a:cubicBezTo>
                <a:close/>
                <a:moveTo>
                  <a:pt x="95250" y="154781"/>
                </a:moveTo>
                <a:cubicBezTo>
                  <a:pt x="108384" y="154781"/>
                  <a:pt x="119063" y="144103"/>
                  <a:pt x="119063" y="130969"/>
                </a:cubicBezTo>
                <a:cubicBezTo>
                  <a:pt x="119063" y="124941"/>
                  <a:pt x="116830" y="119397"/>
                  <a:pt x="113109" y="115230"/>
                </a:cubicBezTo>
                <a:lnTo>
                  <a:pt x="138968" y="63550"/>
                </a:lnTo>
                <a:cubicBezTo>
                  <a:pt x="141163" y="59122"/>
                  <a:pt x="139378" y="53764"/>
                  <a:pt x="134987" y="51569"/>
                </a:cubicBezTo>
                <a:cubicBezTo>
                  <a:pt x="130597" y="49374"/>
                  <a:pt x="125202" y="51160"/>
                  <a:pt x="123006" y="55550"/>
                </a:cubicBezTo>
                <a:lnTo>
                  <a:pt x="97148" y="107231"/>
                </a:lnTo>
                <a:cubicBezTo>
                  <a:pt x="96515" y="107193"/>
                  <a:pt x="95883" y="107156"/>
                  <a:pt x="95250" y="107156"/>
                </a:cubicBezTo>
                <a:cubicBezTo>
                  <a:pt x="82116" y="107156"/>
                  <a:pt x="71438" y="117835"/>
                  <a:pt x="71438" y="130969"/>
                </a:cubicBezTo>
                <a:cubicBezTo>
                  <a:pt x="71438" y="144103"/>
                  <a:pt x="82116" y="154781"/>
                  <a:pt x="95250" y="154781"/>
                </a:cubicBezTo>
                <a:close/>
                <a:moveTo>
                  <a:pt x="65484" y="53578"/>
                </a:moveTo>
                <a:cubicBezTo>
                  <a:pt x="65484" y="47007"/>
                  <a:pt x="60149" y="41672"/>
                  <a:pt x="53578" y="41672"/>
                </a:cubicBezTo>
                <a:cubicBezTo>
                  <a:pt x="47007" y="41672"/>
                  <a:pt x="41672" y="47007"/>
                  <a:pt x="41672" y="53578"/>
                </a:cubicBezTo>
                <a:cubicBezTo>
                  <a:pt x="41672" y="60149"/>
                  <a:pt x="47007" y="65484"/>
                  <a:pt x="53578" y="65484"/>
                </a:cubicBezTo>
                <a:cubicBezTo>
                  <a:pt x="60149" y="65484"/>
                  <a:pt x="65484" y="60149"/>
                  <a:pt x="65484" y="53578"/>
                </a:cubicBezTo>
                <a:close/>
                <a:moveTo>
                  <a:pt x="35719" y="107156"/>
                </a:moveTo>
                <a:cubicBezTo>
                  <a:pt x="42290" y="107156"/>
                  <a:pt x="47625" y="101821"/>
                  <a:pt x="47625" y="95250"/>
                </a:cubicBezTo>
                <a:cubicBezTo>
                  <a:pt x="47625" y="88679"/>
                  <a:pt x="42290" y="83344"/>
                  <a:pt x="35719" y="83344"/>
                </a:cubicBezTo>
                <a:cubicBezTo>
                  <a:pt x="29148" y="83344"/>
                  <a:pt x="23812" y="88679"/>
                  <a:pt x="23812" y="95250"/>
                </a:cubicBezTo>
                <a:cubicBezTo>
                  <a:pt x="23812" y="101821"/>
                  <a:pt x="29148" y="107156"/>
                  <a:pt x="35719" y="107156"/>
                </a:cubicBezTo>
                <a:close/>
                <a:moveTo>
                  <a:pt x="166688" y="95250"/>
                </a:moveTo>
                <a:cubicBezTo>
                  <a:pt x="166688" y="88679"/>
                  <a:pt x="161352" y="83344"/>
                  <a:pt x="154781" y="83344"/>
                </a:cubicBezTo>
                <a:cubicBezTo>
                  <a:pt x="148210" y="83344"/>
                  <a:pt x="142875" y="88679"/>
                  <a:pt x="142875" y="95250"/>
                </a:cubicBezTo>
                <a:cubicBezTo>
                  <a:pt x="142875" y="101821"/>
                  <a:pt x="148210" y="107156"/>
                  <a:pt x="154781" y="107156"/>
                </a:cubicBezTo>
                <a:cubicBezTo>
                  <a:pt x="161352" y="107156"/>
                  <a:pt x="166688" y="101821"/>
                  <a:pt x="166688" y="9525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5" name="Text 12"/>
          <p:cNvSpPr/>
          <p:nvPr/>
        </p:nvSpPr>
        <p:spPr>
          <a:xfrm>
            <a:off x="2660491" y="5643563"/>
            <a:ext cx="76358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Índices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3724116" y="5519738"/>
            <a:ext cx="1990725" cy="504825"/>
          </a:xfrm>
          <a:custGeom>
            <a:avLst/>
            <a:gdLst/>
            <a:ahLst/>
            <a:cxnLst/>
            <a:rect l="l" t="t" r="r" b="b"/>
            <a:pathLst>
              <a:path w="1990725" h="504825">
                <a:moveTo>
                  <a:pt x="114302" y="0"/>
                </a:moveTo>
                <a:lnTo>
                  <a:pt x="1876423" y="0"/>
                </a:lnTo>
                <a:cubicBezTo>
                  <a:pt x="1939550" y="0"/>
                  <a:pt x="1990725" y="51175"/>
                  <a:pt x="1990725" y="114302"/>
                </a:cubicBezTo>
                <a:lnTo>
                  <a:pt x="1990725" y="390523"/>
                </a:lnTo>
                <a:cubicBezTo>
                  <a:pt x="1990725" y="453650"/>
                  <a:pt x="1939550" y="504825"/>
                  <a:pt x="187642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3981291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8" name="Text 15"/>
          <p:cNvSpPr/>
          <p:nvPr/>
        </p:nvSpPr>
        <p:spPr>
          <a:xfrm>
            <a:off x="4252754" y="5643563"/>
            <a:ext cx="132699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Optimización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65125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95252" y="0"/>
                </a:moveTo>
                <a:lnTo>
                  <a:pt x="349248" y="0"/>
                </a:lnTo>
                <a:cubicBezTo>
                  <a:pt x="401819" y="0"/>
                  <a:pt x="444500" y="42681"/>
                  <a:pt x="444500" y="95252"/>
                </a:cubicBezTo>
                <a:lnTo>
                  <a:pt x="444500" y="349248"/>
                </a:lnTo>
                <a:cubicBezTo>
                  <a:pt x="444500" y="401854"/>
                  <a:pt x="401854" y="444500"/>
                  <a:pt x="349248" y="444500"/>
                </a:cubicBezTo>
                <a:lnTo>
                  <a:pt x="95252" y="444500"/>
                </a:lnTo>
                <a:cubicBezTo>
                  <a:pt x="42681" y="444500"/>
                  <a:pt x="0" y="401819"/>
                  <a:pt x="0" y="349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" name="Text 1"/>
          <p:cNvSpPr/>
          <p:nvPr/>
        </p:nvSpPr>
        <p:spPr>
          <a:xfrm>
            <a:off x="269875" y="365125"/>
            <a:ext cx="5397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89000" y="317500"/>
            <a:ext cx="3087688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Rendimiento Extremo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89000" y="635000"/>
            <a:ext cx="30162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Índices y EXPLAIN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3375" y="984250"/>
            <a:ext cx="5699125" cy="2587625"/>
          </a:xfrm>
          <a:custGeom>
            <a:avLst/>
            <a:gdLst/>
            <a:ahLst/>
            <a:cxnLst/>
            <a:rect l="l" t="t" r="r" b="b"/>
            <a:pathLst>
              <a:path w="5699125" h="2587625">
                <a:moveTo>
                  <a:pt x="0" y="0"/>
                </a:moveTo>
                <a:lnTo>
                  <a:pt x="5603875" y="0"/>
                </a:lnTo>
                <a:cubicBezTo>
                  <a:pt x="5656480" y="0"/>
                  <a:pt x="5699125" y="42645"/>
                  <a:pt x="5699125" y="95250"/>
                </a:cubicBezTo>
                <a:lnTo>
                  <a:pt x="5699125" y="2492375"/>
                </a:lnTo>
                <a:cubicBezTo>
                  <a:pt x="5699125" y="2544980"/>
                  <a:pt x="5656480" y="2587625"/>
                  <a:pt x="5603875" y="2587625"/>
                </a:cubicBezTo>
                <a:lnTo>
                  <a:pt x="0" y="2587625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333375" y="984250"/>
            <a:ext cx="31750" cy="2587625"/>
          </a:xfrm>
          <a:custGeom>
            <a:avLst/>
            <a:gdLst/>
            <a:ahLst/>
            <a:cxnLst/>
            <a:rect l="l" t="t" r="r" b="b"/>
            <a:pathLst>
              <a:path w="31750" h="2587625">
                <a:moveTo>
                  <a:pt x="0" y="0"/>
                </a:moveTo>
                <a:lnTo>
                  <a:pt x="31750" y="0"/>
                </a:lnTo>
                <a:lnTo>
                  <a:pt x="31750" y="2587625"/>
                </a:lnTo>
                <a:lnTo>
                  <a:pt x="0" y="25876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8" name="Shape 6"/>
          <p:cNvSpPr/>
          <p:nvPr/>
        </p:nvSpPr>
        <p:spPr>
          <a:xfrm>
            <a:off x="500063" y="1143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95250" y="65484"/>
                </a:moveTo>
                <a:cubicBezTo>
                  <a:pt x="88664" y="65484"/>
                  <a:pt x="83344" y="70805"/>
                  <a:pt x="83344" y="77391"/>
                </a:cubicBezTo>
                <a:cubicBezTo>
                  <a:pt x="83344" y="82339"/>
                  <a:pt x="79363" y="86320"/>
                  <a:pt x="74414" y="86320"/>
                </a:cubicBezTo>
                <a:cubicBezTo>
                  <a:pt x="69466" y="86320"/>
                  <a:pt x="65484" y="82339"/>
                  <a:pt x="65484" y="77391"/>
                </a:cubicBezTo>
                <a:cubicBezTo>
                  <a:pt x="65484" y="60945"/>
                  <a:pt x="78804" y="47625"/>
                  <a:pt x="95250" y="47625"/>
                </a:cubicBezTo>
                <a:cubicBezTo>
                  <a:pt x="111696" y="47625"/>
                  <a:pt x="125016" y="60945"/>
                  <a:pt x="125016" y="77391"/>
                </a:cubicBezTo>
                <a:cubicBezTo>
                  <a:pt x="125016" y="94952"/>
                  <a:pt x="111621" y="102394"/>
                  <a:pt x="104180" y="105110"/>
                </a:cubicBezTo>
                <a:lnTo>
                  <a:pt x="104180" y="106524"/>
                </a:lnTo>
                <a:cubicBezTo>
                  <a:pt x="104180" y="111472"/>
                  <a:pt x="100199" y="115453"/>
                  <a:pt x="95250" y="115453"/>
                </a:cubicBezTo>
                <a:cubicBezTo>
                  <a:pt x="90301" y="115453"/>
                  <a:pt x="86320" y="111472"/>
                  <a:pt x="86320" y="106524"/>
                </a:cubicBezTo>
                <a:lnTo>
                  <a:pt x="86320" y="103510"/>
                </a:lnTo>
                <a:cubicBezTo>
                  <a:pt x="86320" y="95883"/>
                  <a:pt x="91827" y="90413"/>
                  <a:pt x="97520" y="88553"/>
                </a:cubicBezTo>
                <a:cubicBezTo>
                  <a:pt x="99901" y="87771"/>
                  <a:pt x="102431" y="86506"/>
                  <a:pt x="104291" y="84720"/>
                </a:cubicBezTo>
                <a:cubicBezTo>
                  <a:pt x="105891" y="83158"/>
                  <a:pt x="107156" y="81000"/>
                  <a:pt x="107156" y="77428"/>
                </a:cubicBezTo>
                <a:cubicBezTo>
                  <a:pt x="107156" y="70842"/>
                  <a:pt x="101836" y="65522"/>
                  <a:pt x="95250" y="65522"/>
                </a:cubicBezTo>
                <a:close/>
                <a:moveTo>
                  <a:pt x="83344" y="136922"/>
                </a:moveTo>
                <a:cubicBezTo>
                  <a:pt x="83344" y="130351"/>
                  <a:pt x="88679" y="125016"/>
                  <a:pt x="95250" y="125016"/>
                </a:cubicBezTo>
                <a:cubicBezTo>
                  <a:pt x="101821" y="125016"/>
                  <a:pt x="107156" y="130351"/>
                  <a:pt x="107156" y="136922"/>
                </a:cubicBezTo>
                <a:cubicBezTo>
                  <a:pt x="107156" y="143493"/>
                  <a:pt x="101821" y="148828"/>
                  <a:pt x="95250" y="148828"/>
                </a:cubicBezTo>
                <a:cubicBezTo>
                  <a:pt x="88679" y="148828"/>
                  <a:pt x="83344" y="143493"/>
                  <a:pt x="83344" y="136922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9" name="Text 7"/>
          <p:cNvSpPr/>
          <p:nvPr/>
        </p:nvSpPr>
        <p:spPr>
          <a:xfrm>
            <a:off x="809625" y="1111250"/>
            <a:ext cx="264318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¿Por qué Consultas Lentas?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0219" y="1464469"/>
            <a:ext cx="5421313" cy="611188"/>
          </a:xfrm>
          <a:custGeom>
            <a:avLst/>
            <a:gdLst/>
            <a:ahLst/>
            <a:cxnLst/>
            <a:rect l="l" t="t" r="r" b="b"/>
            <a:pathLst>
              <a:path w="5421313" h="611188">
                <a:moveTo>
                  <a:pt x="63502" y="0"/>
                </a:moveTo>
                <a:lnTo>
                  <a:pt x="5357810" y="0"/>
                </a:lnTo>
                <a:cubicBezTo>
                  <a:pt x="5392882" y="0"/>
                  <a:pt x="5421312" y="28431"/>
                  <a:pt x="5421312" y="63502"/>
                </a:cubicBezTo>
                <a:lnTo>
                  <a:pt x="5421313" y="547685"/>
                </a:lnTo>
                <a:cubicBezTo>
                  <a:pt x="5421312" y="582757"/>
                  <a:pt x="5392882" y="611187"/>
                  <a:pt x="5357810" y="611188"/>
                </a:cubicBezTo>
                <a:lnTo>
                  <a:pt x="63502" y="611188"/>
                </a:lnTo>
                <a:cubicBezTo>
                  <a:pt x="28431" y="611188"/>
                  <a:pt x="0" y="582757"/>
                  <a:pt x="0" y="547685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2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99281" y="159543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51780" y="51780"/>
                </a:moveTo>
                <a:cubicBezTo>
                  <a:pt x="54694" y="48865"/>
                  <a:pt x="59407" y="48865"/>
                  <a:pt x="62291" y="51780"/>
                </a:cubicBezTo>
                <a:lnTo>
                  <a:pt x="79344" y="68833"/>
                </a:lnTo>
                <a:lnTo>
                  <a:pt x="96397" y="51780"/>
                </a:lnTo>
                <a:cubicBezTo>
                  <a:pt x="99312" y="48865"/>
                  <a:pt x="104025" y="48865"/>
                  <a:pt x="106908" y="51780"/>
                </a:cubicBezTo>
                <a:cubicBezTo>
                  <a:pt x="109792" y="54694"/>
                  <a:pt x="109823" y="59407"/>
                  <a:pt x="106908" y="62291"/>
                </a:cubicBezTo>
                <a:lnTo>
                  <a:pt x="89855" y="79344"/>
                </a:lnTo>
                <a:lnTo>
                  <a:pt x="106908" y="96397"/>
                </a:lnTo>
                <a:cubicBezTo>
                  <a:pt x="109823" y="99312"/>
                  <a:pt x="109823" y="104025"/>
                  <a:pt x="106908" y="106908"/>
                </a:cubicBezTo>
                <a:cubicBezTo>
                  <a:pt x="103994" y="109792"/>
                  <a:pt x="99281" y="109823"/>
                  <a:pt x="96397" y="106908"/>
                </a:cubicBezTo>
                <a:lnTo>
                  <a:pt x="79344" y="89855"/>
                </a:lnTo>
                <a:lnTo>
                  <a:pt x="62291" y="106908"/>
                </a:lnTo>
                <a:cubicBezTo>
                  <a:pt x="59376" y="109823"/>
                  <a:pt x="54663" y="109823"/>
                  <a:pt x="51780" y="106908"/>
                </a:cubicBezTo>
                <a:cubicBezTo>
                  <a:pt x="48896" y="103994"/>
                  <a:pt x="48865" y="99281"/>
                  <a:pt x="51780" y="96397"/>
                </a:cubicBezTo>
                <a:lnTo>
                  <a:pt x="68833" y="79344"/>
                </a:lnTo>
                <a:lnTo>
                  <a:pt x="51780" y="62291"/>
                </a:lnTo>
                <a:cubicBezTo>
                  <a:pt x="48865" y="59376"/>
                  <a:pt x="48865" y="54663"/>
                  <a:pt x="51780" y="5178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2" name="Text 10"/>
          <p:cNvSpPr/>
          <p:nvPr/>
        </p:nvSpPr>
        <p:spPr>
          <a:xfrm>
            <a:off x="873125" y="1563688"/>
            <a:ext cx="2881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Escaneos Completos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73125" y="1785938"/>
            <a:ext cx="2873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MySQL lee toda la tabla en lugar de usar índices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80219" y="2147094"/>
            <a:ext cx="5421313" cy="611188"/>
          </a:xfrm>
          <a:custGeom>
            <a:avLst/>
            <a:gdLst/>
            <a:ahLst/>
            <a:cxnLst/>
            <a:rect l="l" t="t" r="r" b="b"/>
            <a:pathLst>
              <a:path w="5421313" h="611188">
                <a:moveTo>
                  <a:pt x="63502" y="0"/>
                </a:moveTo>
                <a:lnTo>
                  <a:pt x="5357810" y="0"/>
                </a:lnTo>
                <a:cubicBezTo>
                  <a:pt x="5392882" y="0"/>
                  <a:pt x="5421312" y="28431"/>
                  <a:pt x="5421312" y="63502"/>
                </a:cubicBezTo>
                <a:lnTo>
                  <a:pt x="5421313" y="547685"/>
                </a:lnTo>
                <a:cubicBezTo>
                  <a:pt x="5421312" y="582757"/>
                  <a:pt x="5392882" y="611187"/>
                  <a:pt x="5357810" y="611188"/>
                </a:cubicBezTo>
                <a:lnTo>
                  <a:pt x="63502" y="611188"/>
                </a:lnTo>
                <a:cubicBezTo>
                  <a:pt x="28431" y="611188"/>
                  <a:pt x="0" y="582757"/>
                  <a:pt x="0" y="547685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20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99281" y="227806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51780" y="51780"/>
                </a:moveTo>
                <a:cubicBezTo>
                  <a:pt x="54694" y="48865"/>
                  <a:pt x="59407" y="48865"/>
                  <a:pt x="62291" y="51780"/>
                </a:cubicBezTo>
                <a:lnTo>
                  <a:pt x="79344" y="68833"/>
                </a:lnTo>
                <a:lnTo>
                  <a:pt x="96397" y="51780"/>
                </a:lnTo>
                <a:cubicBezTo>
                  <a:pt x="99312" y="48865"/>
                  <a:pt x="104025" y="48865"/>
                  <a:pt x="106908" y="51780"/>
                </a:cubicBezTo>
                <a:cubicBezTo>
                  <a:pt x="109792" y="54694"/>
                  <a:pt x="109823" y="59407"/>
                  <a:pt x="106908" y="62291"/>
                </a:cubicBezTo>
                <a:lnTo>
                  <a:pt x="89855" y="79344"/>
                </a:lnTo>
                <a:lnTo>
                  <a:pt x="106908" y="96397"/>
                </a:lnTo>
                <a:cubicBezTo>
                  <a:pt x="109823" y="99312"/>
                  <a:pt x="109823" y="104025"/>
                  <a:pt x="106908" y="106908"/>
                </a:cubicBezTo>
                <a:cubicBezTo>
                  <a:pt x="103994" y="109792"/>
                  <a:pt x="99281" y="109823"/>
                  <a:pt x="96397" y="106908"/>
                </a:cubicBezTo>
                <a:lnTo>
                  <a:pt x="79344" y="89855"/>
                </a:lnTo>
                <a:lnTo>
                  <a:pt x="62291" y="106908"/>
                </a:lnTo>
                <a:cubicBezTo>
                  <a:pt x="59376" y="109823"/>
                  <a:pt x="54663" y="109823"/>
                  <a:pt x="51780" y="106908"/>
                </a:cubicBezTo>
                <a:cubicBezTo>
                  <a:pt x="48896" y="103994"/>
                  <a:pt x="48865" y="99281"/>
                  <a:pt x="51780" y="96397"/>
                </a:cubicBezTo>
                <a:lnTo>
                  <a:pt x="68833" y="79344"/>
                </a:lnTo>
                <a:lnTo>
                  <a:pt x="51780" y="62291"/>
                </a:lnTo>
                <a:cubicBezTo>
                  <a:pt x="48865" y="59376"/>
                  <a:pt x="48865" y="54663"/>
                  <a:pt x="51780" y="5178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6" name="Text 14"/>
          <p:cNvSpPr/>
          <p:nvPr/>
        </p:nvSpPr>
        <p:spPr>
          <a:xfrm>
            <a:off x="873125" y="2246313"/>
            <a:ext cx="2936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Falta de Índices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73125" y="2468563"/>
            <a:ext cx="2928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Columnas frecuentemente consultadas sin índice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80219" y="2829719"/>
            <a:ext cx="5421313" cy="611188"/>
          </a:xfrm>
          <a:custGeom>
            <a:avLst/>
            <a:gdLst/>
            <a:ahLst/>
            <a:cxnLst/>
            <a:rect l="l" t="t" r="r" b="b"/>
            <a:pathLst>
              <a:path w="5421313" h="611188">
                <a:moveTo>
                  <a:pt x="63502" y="0"/>
                </a:moveTo>
                <a:lnTo>
                  <a:pt x="5357810" y="0"/>
                </a:lnTo>
                <a:cubicBezTo>
                  <a:pt x="5392882" y="0"/>
                  <a:pt x="5421312" y="28431"/>
                  <a:pt x="5421312" y="63502"/>
                </a:cubicBezTo>
                <a:lnTo>
                  <a:pt x="5421313" y="547685"/>
                </a:lnTo>
                <a:cubicBezTo>
                  <a:pt x="5421312" y="582757"/>
                  <a:pt x="5392882" y="611187"/>
                  <a:pt x="5357810" y="611188"/>
                </a:cubicBezTo>
                <a:lnTo>
                  <a:pt x="63502" y="611188"/>
                </a:lnTo>
                <a:cubicBezTo>
                  <a:pt x="28431" y="611188"/>
                  <a:pt x="0" y="582757"/>
                  <a:pt x="0" y="547685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20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99281" y="296068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51780" y="51780"/>
                </a:moveTo>
                <a:cubicBezTo>
                  <a:pt x="54694" y="48865"/>
                  <a:pt x="59407" y="48865"/>
                  <a:pt x="62291" y="51780"/>
                </a:cubicBezTo>
                <a:lnTo>
                  <a:pt x="79344" y="68833"/>
                </a:lnTo>
                <a:lnTo>
                  <a:pt x="96397" y="51780"/>
                </a:lnTo>
                <a:cubicBezTo>
                  <a:pt x="99312" y="48865"/>
                  <a:pt x="104025" y="48865"/>
                  <a:pt x="106908" y="51780"/>
                </a:cubicBezTo>
                <a:cubicBezTo>
                  <a:pt x="109792" y="54694"/>
                  <a:pt x="109823" y="59407"/>
                  <a:pt x="106908" y="62291"/>
                </a:cubicBezTo>
                <a:lnTo>
                  <a:pt x="89855" y="79344"/>
                </a:lnTo>
                <a:lnTo>
                  <a:pt x="106908" y="96397"/>
                </a:lnTo>
                <a:cubicBezTo>
                  <a:pt x="109823" y="99312"/>
                  <a:pt x="109823" y="104025"/>
                  <a:pt x="106908" y="106908"/>
                </a:cubicBezTo>
                <a:cubicBezTo>
                  <a:pt x="103994" y="109792"/>
                  <a:pt x="99281" y="109823"/>
                  <a:pt x="96397" y="106908"/>
                </a:cubicBezTo>
                <a:lnTo>
                  <a:pt x="79344" y="89855"/>
                </a:lnTo>
                <a:lnTo>
                  <a:pt x="62291" y="106908"/>
                </a:lnTo>
                <a:cubicBezTo>
                  <a:pt x="59376" y="109823"/>
                  <a:pt x="54663" y="109823"/>
                  <a:pt x="51780" y="106908"/>
                </a:cubicBezTo>
                <a:cubicBezTo>
                  <a:pt x="48896" y="103994"/>
                  <a:pt x="48865" y="99281"/>
                  <a:pt x="51780" y="96397"/>
                </a:cubicBezTo>
                <a:lnTo>
                  <a:pt x="68833" y="79344"/>
                </a:lnTo>
                <a:lnTo>
                  <a:pt x="51780" y="62291"/>
                </a:lnTo>
                <a:cubicBezTo>
                  <a:pt x="48865" y="59376"/>
                  <a:pt x="48865" y="54663"/>
                  <a:pt x="51780" y="5178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0" name="Text 18"/>
          <p:cNvSpPr/>
          <p:nvPr/>
        </p:nvSpPr>
        <p:spPr>
          <a:xfrm>
            <a:off x="873125" y="2928938"/>
            <a:ext cx="2643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Consultas Ineficientes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73125" y="3151188"/>
            <a:ext cx="263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Uso de SELECT *, funciones en WHERE, etc.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33375" y="3667125"/>
            <a:ext cx="5699125" cy="2492375"/>
          </a:xfrm>
          <a:custGeom>
            <a:avLst/>
            <a:gdLst/>
            <a:ahLst/>
            <a:cxnLst/>
            <a:rect l="l" t="t" r="r" b="b"/>
            <a:pathLst>
              <a:path w="5699125" h="2492375">
                <a:moveTo>
                  <a:pt x="0" y="0"/>
                </a:moveTo>
                <a:lnTo>
                  <a:pt x="5603866" y="0"/>
                </a:lnTo>
                <a:cubicBezTo>
                  <a:pt x="5656476" y="0"/>
                  <a:pt x="5699125" y="42649"/>
                  <a:pt x="5699125" y="95259"/>
                </a:cubicBezTo>
                <a:lnTo>
                  <a:pt x="5699125" y="2397116"/>
                </a:lnTo>
                <a:cubicBezTo>
                  <a:pt x="5699125" y="2449726"/>
                  <a:pt x="5656476" y="2492375"/>
                  <a:pt x="5603866" y="2492375"/>
                </a:cubicBezTo>
                <a:lnTo>
                  <a:pt x="0" y="2492375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23" name="Shape 21"/>
          <p:cNvSpPr/>
          <p:nvPr/>
        </p:nvSpPr>
        <p:spPr>
          <a:xfrm>
            <a:off x="333375" y="3667125"/>
            <a:ext cx="31750" cy="2492375"/>
          </a:xfrm>
          <a:custGeom>
            <a:avLst/>
            <a:gdLst/>
            <a:ahLst/>
            <a:cxnLst/>
            <a:rect l="l" t="t" r="r" b="b"/>
            <a:pathLst>
              <a:path w="31750" h="2492375">
                <a:moveTo>
                  <a:pt x="0" y="0"/>
                </a:moveTo>
                <a:lnTo>
                  <a:pt x="31750" y="0"/>
                </a:lnTo>
                <a:lnTo>
                  <a:pt x="31750" y="2492375"/>
                </a:lnTo>
                <a:lnTo>
                  <a:pt x="0" y="2492375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4" name="Shape 22"/>
          <p:cNvSpPr/>
          <p:nvPr/>
        </p:nvSpPr>
        <p:spPr>
          <a:xfrm>
            <a:off x="496094" y="382587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28984" y="64492"/>
                </a:moveTo>
                <a:cubicBezTo>
                  <a:pt x="128984" y="78724"/>
                  <a:pt x="124365" y="91870"/>
                  <a:pt x="116582" y="102536"/>
                </a:cubicBezTo>
                <a:lnTo>
                  <a:pt x="155835" y="141821"/>
                </a:lnTo>
                <a:cubicBezTo>
                  <a:pt x="159711" y="145697"/>
                  <a:pt x="159711" y="151991"/>
                  <a:pt x="155835" y="155866"/>
                </a:cubicBezTo>
                <a:cubicBezTo>
                  <a:pt x="151960" y="159742"/>
                  <a:pt x="145666" y="159742"/>
                  <a:pt x="141790" y="155866"/>
                </a:cubicBezTo>
                <a:lnTo>
                  <a:pt x="102536" y="116582"/>
                </a:lnTo>
                <a:cubicBezTo>
                  <a:pt x="91870" y="124365"/>
                  <a:pt x="78724" y="128984"/>
                  <a:pt x="64492" y="128984"/>
                </a:cubicBezTo>
                <a:cubicBezTo>
                  <a:pt x="28866" y="128984"/>
                  <a:pt x="0" y="100118"/>
                  <a:pt x="0" y="64492"/>
                </a:cubicBezTo>
                <a:cubicBezTo>
                  <a:pt x="0" y="28866"/>
                  <a:pt x="28866" y="0"/>
                  <a:pt x="64492" y="0"/>
                </a:cubicBezTo>
                <a:cubicBezTo>
                  <a:pt x="100118" y="0"/>
                  <a:pt x="128984" y="28866"/>
                  <a:pt x="128984" y="64492"/>
                </a:cubicBezTo>
                <a:close/>
                <a:moveTo>
                  <a:pt x="64492" y="109141"/>
                </a:moveTo>
                <a:cubicBezTo>
                  <a:pt x="89134" y="109141"/>
                  <a:pt x="109141" y="89134"/>
                  <a:pt x="109141" y="64492"/>
                </a:cubicBezTo>
                <a:cubicBezTo>
                  <a:pt x="109141" y="39850"/>
                  <a:pt x="89134" y="19844"/>
                  <a:pt x="64492" y="19844"/>
                </a:cubicBezTo>
                <a:cubicBezTo>
                  <a:pt x="39850" y="19844"/>
                  <a:pt x="19844" y="39850"/>
                  <a:pt x="19844" y="64492"/>
                </a:cubicBezTo>
                <a:cubicBezTo>
                  <a:pt x="19844" y="89134"/>
                  <a:pt x="39850" y="109141"/>
                  <a:pt x="64492" y="1091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5" name="Text 23"/>
          <p:cNvSpPr/>
          <p:nvPr/>
        </p:nvSpPr>
        <p:spPr>
          <a:xfrm>
            <a:off x="674688" y="3794125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EXPLAIN: Tu Mejor Aliado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76250" y="4111625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Analiza el plan de ejecución de consultas: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80219" y="4401344"/>
            <a:ext cx="5421313" cy="515938"/>
          </a:xfrm>
          <a:custGeom>
            <a:avLst/>
            <a:gdLst/>
            <a:ahLst/>
            <a:cxnLst/>
            <a:rect l="l" t="t" r="r" b="b"/>
            <a:pathLst>
              <a:path w="5421313" h="515938">
                <a:moveTo>
                  <a:pt x="63502" y="0"/>
                </a:moveTo>
                <a:lnTo>
                  <a:pt x="5357811" y="0"/>
                </a:lnTo>
                <a:cubicBezTo>
                  <a:pt x="5392882" y="0"/>
                  <a:pt x="5421313" y="28431"/>
                  <a:pt x="5421313" y="63502"/>
                </a:cubicBezTo>
                <a:lnTo>
                  <a:pt x="5421313" y="452436"/>
                </a:lnTo>
                <a:cubicBezTo>
                  <a:pt x="5421312" y="487507"/>
                  <a:pt x="5392882" y="515938"/>
                  <a:pt x="5357811" y="515938"/>
                </a:cubicBezTo>
                <a:lnTo>
                  <a:pt x="63502" y="515938"/>
                </a:lnTo>
                <a:cubicBezTo>
                  <a:pt x="28431" y="515938"/>
                  <a:pt x="0" y="487507"/>
                  <a:pt x="0" y="452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79438" y="4500563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EXPLAIN SELECT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*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usuarios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79438" y="4659313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WHERE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email =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'juan@email.com'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76250" y="5016500"/>
            <a:ext cx="2682875" cy="476250"/>
          </a:xfrm>
          <a:custGeom>
            <a:avLst/>
            <a:gdLst/>
            <a:ahLst/>
            <a:cxnLst/>
            <a:rect l="l" t="t" r="r" b="b"/>
            <a:pathLst>
              <a:path w="2682875" h="476250">
                <a:moveTo>
                  <a:pt x="63498" y="0"/>
                </a:moveTo>
                <a:lnTo>
                  <a:pt x="2619377" y="0"/>
                </a:lnTo>
                <a:cubicBezTo>
                  <a:pt x="2654446" y="0"/>
                  <a:pt x="2682875" y="28429"/>
                  <a:pt x="2682875" y="63498"/>
                </a:cubicBezTo>
                <a:lnTo>
                  <a:pt x="2682875" y="412752"/>
                </a:lnTo>
                <a:cubicBezTo>
                  <a:pt x="2682875" y="447821"/>
                  <a:pt x="2654446" y="476250"/>
                  <a:pt x="2619377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508000" y="5080000"/>
            <a:ext cx="2619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type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11969" y="5270500"/>
            <a:ext cx="261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Tipo de acceso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222625" y="5016500"/>
            <a:ext cx="2682875" cy="476250"/>
          </a:xfrm>
          <a:custGeom>
            <a:avLst/>
            <a:gdLst/>
            <a:ahLst/>
            <a:cxnLst/>
            <a:rect l="l" t="t" r="r" b="b"/>
            <a:pathLst>
              <a:path w="2682875" h="476250">
                <a:moveTo>
                  <a:pt x="63498" y="0"/>
                </a:moveTo>
                <a:lnTo>
                  <a:pt x="2619377" y="0"/>
                </a:lnTo>
                <a:cubicBezTo>
                  <a:pt x="2654446" y="0"/>
                  <a:pt x="2682875" y="28429"/>
                  <a:pt x="2682875" y="63498"/>
                </a:cubicBezTo>
                <a:lnTo>
                  <a:pt x="2682875" y="412752"/>
                </a:lnTo>
                <a:cubicBezTo>
                  <a:pt x="2682875" y="447821"/>
                  <a:pt x="2654446" y="476250"/>
                  <a:pt x="2619377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3254375" y="5080000"/>
            <a:ext cx="2619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key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3258344" y="5270500"/>
            <a:ext cx="261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 usado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76250" y="5556250"/>
            <a:ext cx="2682875" cy="476250"/>
          </a:xfrm>
          <a:custGeom>
            <a:avLst/>
            <a:gdLst/>
            <a:ahLst/>
            <a:cxnLst/>
            <a:rect l="l" t="t" r="r" b="b"/>
            <a:pathLst>
              <a:path w="2682875" h="476250">
                <a:moveTo>
                  <a:pt x="63498" y="0"/>
                </a:moveTo>
                <a:lnTo>
                  <a:pt x="2619377" y="0"/>
                </a:lnTo>
                <a:cubicBezTo>
                  <a:pt x="2654446" y="0"/>
                  <a:pt x="2682875" y="28429"/>
                  <a:pt x="2682875" y="63498"/>
                </a:cubicBezTo>
                <a:lnTo>
                  <a:pt x="2682875" y="412752"/>
                </a:lnTo>
                <a:cubicBezTo>
                  <a:pt x="2682875" y="447821"/>
                  <a:pt x="2654446" y="476250"/>
                  <a:pt x="2619377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508000" y="5619750"/>
            <a:ext cx="2619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rows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11969" y="5810250"/>
            <a:ext cx="261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Filas examinadas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3222625" y="5556250"/>
            <a:ext cx="2682875" cy="476250"/>
          </a:xfrm>
          <a:custGeom>
            <a:avLst/>
            <a:gdLst/>
            <a:ahLst/>
            <a:cxnLst/>
            <a:rect l="l" t="t" r="r" b="b"/>
            <a:pathLst>
              <a:path w="2682875" h="476250">
                <a:moveTo>
                  <a:pt x="63498" y="0"/>
                </a:moveTo>
                <a:lnTo>
                  <a:pt x="2619377" y="0"/>
                </a:lnTo>
                <a:cubicBezTo>
                  <a:pt x="2654446" y="0"/>
                  <a:pt x="2682875" y="28429"/>
                  <a:pt x="2682875" y="63498"/>
                </a:cubicBezTo>
                <a:lnTo>
                  <a:pt x="2682875" y="412752"/>
                </a:lnTo>
                <a:cubicBezTo>
                  <a:pt x="2682875" y="447821"/>
                  <a:pt x="2654446" y="476250"/>
                  <a:pt x="2619377" y="476250"/>
                </a:cubicBezTo>
                <a:lnTo>
                  <a:pt x="63498" y="476250"/>
                </a:lnTo>
                <a:cubicBezTo>
                  <a:pt x="28429" y="476250"/>
                  <a:pt x="0" y="447821"/>
                  <a:pt x="0" y="4127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3254375" y="5619750"/>
            <a:ext cx="2619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Extra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3258344" y="5810250"/>
            <a:ext cx="261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Información adicional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167438" y="992188"/>
            <a:ext cx="5699125" cy="2794000"/>
          </a:xfrm>
          <a:custGeom>
            <a:avLst/>
            <a:gdLst/>
            <a:ahLst/>
            <a:cxnLst/>
            <a:rect l="l" t="t" r="r" b="b"/>
            <a:pathLst>
              <a:path w="5699125" h="2794000">
                <a:moveTo>
                  <a:pt x="95247" y="0"/>
                </a:moveTo>
                <a:lnTo>
                  <a:pt x="5603878" y="0"/>
                </a:lnTo>
                <a:cubicBezTo>
                  <a:pt x="5656481" y="0"/>
                  <a:pt x="5699125" y="42644"/>
                  <a:pt x="5699125" y="95247"/>
                </a:cubicBezTo>
                <a:lnTo>
                  <a:pt x="5699125" y="2698753"/>
                </a:lnTo>
                <a:cubicBezTo>
                  <a:pt x="5699125" y="2751356"/>
                  <a:pt x="5656481" y="2794000"/>
                  <a:pt x="5603878" y="2794000"/>
                </a:cubicBezTo>
                <a:lnTo>
                  <a:pt x="95247" y="2794000"/>
                </a:lnTo>
                <a:cubicBezTo>
                  <a:pt x="42644" y="2794000"/>
                  <a:pt x="0" y="2751356"/>
                  <a:pt x="0" y="2698753"/>
                </a:cubicBezTo>
                <a:lnTo>
                  <a:pt x="0" y="95247"/>
                </a:lnTo>
                <a:cubicBezTo>
                  <a:pt x="0" y="42679"/>
                  <a:pt x="42679" y="0"/>
                  <a:pt x="95247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6332141" y="1158875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105048" y="-3070"/>
                </a:moveTo>
                <a:cubicBezTo>
                  <a:pt x="108738" y="-403"/>
                  <a:pt x="110102" y="4434"/>
                  <a:pt x="108427" y="8651"/>
                </a:cubicBezTo>
                <a:lnTo>
                  <a:pt x="84119" y="69453"/>
                </a:lnTo>
                <a:lnTo>
                  <a:pt x="128984" y="69453"/>
                </a:lnTo>
                <a:cubicBezTo>
                  <a:pt x="133170" y="69453"/>
                  <a:pt x="136891" y="72058"/>
                  <a:pt x="138317" y="75995"/>
                </a:cubicBezTo>
                <a:cubicBezTo>
                  <a:pt x="139743" y="79933"/>
                  <a:pt x="138534" y="84336"/>
                  <a:pt x="135341" y="87002"/>
                </a:cubicBezTo>
                <a:lnTo>
                  <a:pt x="46044" y="161417"/>
                </a:lnTo>
                <a:cubicBezTo>
                  <a:pt x="42540" y="164331"/>
                  <a:pt x="37548" y="164486"/>
                  <a:pt x="33858" y="161820"/>
                </a:cubicBezTo>
                <a:cubicBezTo>
                  <a:pt x="30169" y="159153"/>
                  <a:pt x="28804" y="154316"/>
                  <a:pt x="30479" y="150099"/>
                </a:cubicBezTo>
                <a:lnTo>
                  <a:pt x="54787" y="89297"/>
                </a:lnTo>
                <a:lnTo>
                  <a:pt x="9922" y="89297"/>
                </a:lnTo>
                <a:cubicBezTo>
                  <a:pt x="5736" y="89297"/>
                  <a:pt x="2015" y="86692"/>
                  <a:pt x="589" y="82755"/>
                </a:cubicBezTo>
                <a:cubicBezTo>
                  <a:pt x="-837" y="78817"/>
                  <a:pt x="372" y="74414"/>
                  <a:pt x="3566" y="71748"/>
                </a:cubicBezTo>
                <a:lnTo>
                  <a:pt x="92863" y="-2667"/>
                </a:lnTo>
                <a:cubicBezTo>
                  <a:pt x="96366" y="-5581"/>
                  <a:pt x="101358" y="-5736"/>
                  <a:pt x="105048" y="-307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4" name="Text 42"/>
          <p:cNvSpPr/>
          <p:nvPr/>
        </p:nvSpPr>
        <p:spPr>
          <a:xfrm>
            <a:off x="6500813" y="1127125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Creación de Índices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06344" y="1448594"/>
            <a:ext cx="5421313" cy="579438"/>
          </a:xfrm>
          <a:custGeom>
            <a:avLst/>
            <a:gdLst/>
            <a:ahLst/>
            <a:cxnLst/>
            <a:rect l="l" t="t" r="r" b="b"/>
            <a:pathLst>
              <a:path w="5421313" h="579438">
                <a:moveTo>
                  <a:pt x="63501" y="0"/>
                </a:moveTo>
                <a:lnTo>
                  <a:pt x="5357812" y="0"/>
                </a:lnTo>
                <a:cubicBezTo>
                  <a:pt x="5392882" y="0"/>
                  <a:pt x="5421312" y="28430"/>
                  <a:pt x="5421312" y="63501"/>
                </a:cubicBezTo>
                <a:lnTo>
                  <a:pt x="5421313" y="515937"/>
                </a:lnTo>
                <a:cubicBezTo>
                  <a:pt x="5421312" y="551007"/>
                  <a:pt x="5392882" y="579437"/>
                  <a:pt x="5357812" y="579438"/>
                </a:cubicBezTo>
                <a:lnTo>
                  <a:pt x="63501" y="579438"/>
                </a:lnTo>
                <a:cubicBezTo>
                  <a:pt x="28430" y="579438"/>
                  <a:pt x="0" y="551007"/>
                  <a:pt x="0" y="515937"/>
                </a:cubicBezTo>
                <a:lnTo>
                  <a:pt x="0" y="63501"/>
                </a:lnTo>
                <a:cubicBezTo>
                  <a:pt x="0" y="28430"/>
                  <a:pt x="28430" y="0"/>
                  <a:pt x="63501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6405563" y="1547813"/>
            <a:ext cx="528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 Simple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405563" y="1770063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INDEX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idx_email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ON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usuarios(email);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06344" y="2099469"/>
            <a:ext cx="5421313" cy="738188"/>
          </a:xfrm>
          <a:custGeom>
            <a:avLst/>
            <a:gdLst/>
            <a:ahLst/>
            <a:cxnLst/>
            <a:rect l="l" t="t" r="r" b="b"/>
            <a:pathLst>
              <a:path w="5421313" h="738188">
                <a:moveTo>
                  <a:pt x="63499" y="0"/>
                </a:moveTo>
                <a:lnTo>
                  <a:pt x="5357814" y="0"/>
                </a:lnTo>
                <a:cubicBezTo>
                  <a:pt x="5392883" y="0"/>
                  <a:pt x="5421313" y="28429"/>
                  <a:pt x="5421313" y="63499"/>
                </a:cubicBezTo>
                <a:lnTo>
                  <a:pt x="5421313" y="674689"/>
                </a:lnTo>
                <a:cubicBezTo>
                  <a:pt x="5421313" y="709758"/>
                  <a:pt x="5392883" y="738188"/>
                  <a:pt x="5357814" y="738188"/>
                </a:cubicBezTo>
                <a:lnTo>
                  <a:pt x="63499" y="738188"/>
                </a:lnTo>
                <a:cubicBezTo>
                  <a:pt x="28429" y="738188"/>
                  <a:pt x="0" y="709758"/>
                  <a:pt x="0" y="674689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405563" y="2198688"/>
            <a:ext cx="528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 Compuesto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405563" y="2420938"/>
            <a:ext cx="5278438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INDEX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idx_nombre_apellido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ON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usuarios(nombre, apellido);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06344" y="2909094"/>
            <a:ext cx="5421313" cy="738188"/>
          </a:xfrm>
          <a:custGeom>
            <a:avLst/>
            <a:gdLst/>
            <a:ahLst/>
            <a:cxnLst/>
            <a:rect l="l" t="t" r="r" b="b"/>
            <a:pathLst>
              <a:path w="5421313" h="738188">
                <a:moveTo>
                  <a:pt x="63499" y="0"/>
                </a:moveTo>
                <a:lnTo>
                  <a:pt x="5357814" y="0"/>
                </a:lnTo>
                <a:cubicBezTo>
                  <a:pt x="5392883" y="0"/>
                  <a:pt x="5421313" y="28429"/>
                  <a:pt x="5421313" y="63499"/>
                </a:cubicBezTo>
                <a:lnTo>
                  <a:pt x="5421313" y="674689"/>
                </a:lnTo>
                <a:cubicBezTo>
                  <a:pt x="5421313" y="709758"/>
                  <a:pt x="5392883" y="738188"/>
                  <a:pt x="5357814" y="738188"/>
                </a:cubicBezTo>
                <a:lnTo>
                  <a:pt x="63499" y="738188"/>
                </a:lnTo>
                <a:cubicBezTo>
                  <a:pt x="28429" y="738188"/>
                  <a:pt x="0" y="709758"/>
                  <a:pt x="0" y="674689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6405563" y="3008313"/>
            <a:ext cx="5286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 Único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405563" y="3230563"/>
            <a:ext cx="5278438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UNIQUE INDEX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idx_unico_email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ON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usuarios(email);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163469" y="3893344"/>
            <a:ext cx="5707063" cy="1785938"/>
          </a:xfrm>
          <a:custGeom>
            <a:avLst/>
            <a:gdLst/>
            <a:ahLst/>
            <a:cxnLst/>
            <a:rect l="l" t="t" r="r" b="b"/>
            <a:pathLst>
              <a:path w="5707063" h="1785938">
                <a:moveTo>
                  <a:pt x="95244" y="0"/>
                </a:moveTo>
                <a:lnTo>
                  <a:pt x="5611818" y="0"/>
                </a:lnTo>
                <a:cubicBezTo>
                  <a:pt x="5664420" y="0"/>
                  <a:pt x="5707063" y="42642"/>
                  <a:pt x="5707063" y="95244"/>
                </a:cubicBezTo>
                <a:lnTo>
                  <a:pt x="5707063" y="1690693"/>
                </a:lnTo>
                <a:cubicBezTo>
                  <a:pt x="5707062" y="1743295"/>
                  <a:pt x="5664420" y="1785938"/>
                  <a:pt x="5611818" y="1785937"/>
                </a:cubicBezTo>
                <a:lnTo>
                  <a:pt x="95244" y="1785938"/>
                </a:lnTo>
                <a:cubicBezTo>
                  <a:pt x="42642" y="1785937"/>
                  <a:pt x="0" y="1743295"/>
                  <a:pt x="0" y="1690693"/>
                </a:cubicBezTo>
                <a:lnTo>
                  <a:pt x="0" y="95244"/>
                </a:lnTo>
                <a:cubicBezTo>
                  <a:pt x="0" y="42677"/>
                  <a:pt x="42677" y="0"/>
                  <a:pt x="95244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6334125" y="4056063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90816" y="119062"/>
                </a:moveTo>
                <a:cubicBezTo>
                  <a:pt x="93080" y="112148"/>
                  <a:pt x="97606" y="105885"/>
                  <a:pt x="102722" y="100490"/>
                </a:cubicBezTo>
                <a:cubicBezTo>
                  <a:pt x="112861" y="89824"/>
                  <a:pt x="119062" y="75406"/>
                  <a:pt x="119062" y="59531"/>
                </a:cubicBezTo>
                <a:cubicBezTo>
                  <a:pt x="119062" y="26665"/>
                  <a:pt x="92397" y="0"/>
                  <a:pt x="59531" y="0"/>
                </a:cubicBezTo>
                <a:cubicBezTo>
                  <a:pt x="26665" y="0"/>
                  <a:pt x="0" y="26665"/>
                  <a:pt x="0" y="59531"/>
                </a:cubicBezTo>
                <a:cubicBezTo>
                  <a:pt x="0" y="75406"/>
                  <a:pt x="6201" y="89824"/>
                  <a:pt x="16340" y="100490"/>
                </a:cubicBezTo>
                <a:cubicBezTo>
                  <a:pt x="21456" y="105885"/>
                  <a:pt x="26014" y="112148"/>
                  <a:pt x="28246" y="119062"/>
                </a:cubicBezTo>
                <a:lnTo>
                  <a:pt x="90785" y="119062"/>
                </a:lnTo>
                <a:close/>
                <a:moveTo>
                  <a:pt x="89297" y="133945"/>
                </a:moveTo>
                <a:lnTo>
                  <a:pt x="29766" y="133945"/>
                </a:lnTo>
                <a:lnTo>
                  <a:pt x="29766" y="138906"/>
                </a:lnTo>
                <a:cubicBezTo>
                  <a:pt x="29766" y="152611"/>
                  <a:pt x="40866" y="163711"/>
                  <a:pt x="54570" y="163711"/>
                </a:cubicBezTo>
                <a:lnTo>
                  <a:pt x="64492" y="163711"/>
                </a:lnTo>
                <a:cubicBezTo>
                  <a:pt x="78197" y="163711"/>
                  <a:pt x="89297" y="152611"/>
                  <a:pt x="89297" y="138906"/>
                </a:cubicBezTo>
                <a:lnTo>
                  <a:pt x="89297" y="133945"/>
                </a:lnTo>
                <a:close/>
                <a:moveTo>
                  <a:pt x="57051" y="34727"/>
                </a:moveTo>
                <a:cubicBezTo>
                  <a:pt x="44710" y="34727"/>
                  <a:pt x="34727" y="44710"/>
                  <a:pt x="34727" y="57051"/>
                </a:cubicBezTo>
                <a:cubicBezTo>
                  <a:pt x="34727" y="61175"/>
                  <a:pt x="31409" y="64492"/>
                  <a:pt x="27285" y="64492"/>
                </a:cubicBezTo>
                <a:cubicBezTo>
                  <a:pt x="23161" y="64492"/>
                  <a:pt x="19844" y="61175"/>
                  <a:pt x="19844" y="57051"/>
                </a:cubicBezTo>
                <a:cubicBezTo>
                  <a:pt x="19844" y="36494"/>
                  <a:pt x="36494" y="19844"/>
                  <a:pt x="57051" y="19844"/>
                </a:cubicBezTo>
                <a:cubicBezTo>
                  <a:pt x="61175" y="19844"/>
                  <a:pt x="64492" y="23161"/>
                  <a:pt x="64492" y="27285"/>
                </a:cubicBezTo>
                <a:cubicBezTo>
                  <a:pt x="64492" y="31409"/>
                  <a:pt x="61175" y="34727"/>
                  <a:pt x="57051" y="34727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6" name="Text 54"/>
          <p:cNvSpPr/>
          <p:nvPr/>
        </p:nvSpPr>
        <p:spPr>
          <a:xfrm>
            <a:off x="6492875" y="4024313"/>
            <a:ext cx="5326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Mejores Prácticas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18250" y="437356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8" name="Text 56"/>
          <p:cNvSpPr/>
          <p:nvPr/>
        </p:nvSpPr>
        <p:spPr>
          <a:xfrm>
            <a:off x="6516688" y="4341813"/>
            <a:ext cx="2325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Indexa columnas en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cláusulas WHERE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18250" y="462756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0" name="Text 58"/>
          <p:cNvSpPr/>
          <p:nvPr/>
        </p:nvSpPr>
        <p:spPr>
          <a:xfrm>
            <a:off x="6516688" y="4595813"/>
            <a:ext cx="1555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Indexa columnas de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JOIN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18250" y="4881563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07851" y="17388"/>
                </a:moveTo>
                <a:cubicBezTo>
                  <a:pt x="111398" y="19968"/>
                  <a:pt x="112192" y="24929"/>
                  <a:pt x="109612" y="28476"/>
                </a:cubicBezTo>
                <a:lnTo>
                  <a:pt x="46112" y="115788"/>
                </a:lnTo>
                <a:cubicBezTo>
                  <a:pt x="44748" y="117673"/>
                  <a:pt x="42639" y="118839"/>
                  <a:pt x="40308" y="119038"/>
                </a:cubicBezTo>
                <a:cubicBezTo>
                  <a:pt x="37976" y="119236"/>
                  <a:pt x="35719" y="118368"/>
                  <a:pt x="34082" y="116731"/>
                </a:cubicBezTo>
                <a:lnTo>
                  <a:pt x="2332" y="84981"/>
                </a:lnTo>
                <a:cubicBezTo>
                  <a:pt x="-769" y="81880"/>
                  <a:pt x="-769" y="76845"/>
                  <a:pt x="2332" y="73744"/>
                </a:cubicBezTo>
                <a:cubicBezTo>
                  <a:pt x="5432" y="70644"/>
                  <a:pt x="10468" y="70644"/>
                  <a:pt x="13568" y="73744"/>
                </a:cubicBezTo>
                <a:lnTo>
                  <a:pt x="38745" y="98921"/>
                </a:lnTo>
                <a:lnTo>
                  <a:pt x="96788" y="19124"/>
                </a:lnTo>
                <a:cubicBezTo>
                  <a:pt x="99368" y="15577"/>
                  <a:pt x="104329" y="14784"/>
                  <a:pt x="107876" y="17363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2" name="Text 60"/>
          <p:cNvSpPr/>
          <p:nvPr/>
        </p:nvSpPr>
        <p:spPr>
          <a:xfrm>
            <a:off x="6516688" y="4849813"/>
            <a:ext cx="1912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Indexa columnas de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ORDER BY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26188" y="5135563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13667" y="18207"/>
                </a:moveTo>
                <a:cubicBezTo>
                  <a:pt x="10567" y="15106"/>
                  <a:pt x="5531" y="15106"/>
                  <a:pt x="2431" y="18207"/>
                </a:cubicBezTo>
                <a:cubicBezTo>
                  <a:pt x="-670" y="21307"/>
                  <a:pt x="-670" y="26343"/>
                  <a:pt x="2431" y="29443"/>
                </a:cubicBezTo>
                <a:lnTo>
                  <a:pt x="36513" y="63500"/>
                </a:lnTo>
                <a:lnTo>
                  <a:pt x="2456" y="97582"/>
                </a:lnTo>
                <a:cubicBezTo>
                  <a:pt x="-645" y="100682"/>
                  <a:pt x="-645" y="105718"/>
                  <a:pt x="2456" y="108818"/>
                </a:cubicBezTo>
                <a:cubicBezTo>
                  <a:pt x="5556" y="111919"/>
                  <a:pt x="10592" y="111919"/>
                  <a:pt x="13692" y="108818"/>
                </a:cubicBezTo>
                <a:lnTo>
                  <a:pt x="47749" y="74737"/>
                </a:lnTo>
                <a:lnTo>
                  <a:pt x="81831" y="108793"/>
                </a:lnTo>
                <a:cubicBezTo>
                  <a:pt x="84931" y="111894"/>
                  <a:pt x="89967" y="111894"/>
                  <a:pt x="93067" y="108793"/>
                </a:cubicBezTo>
                <a:cubicBezTo>
                  <a:pt x="96168" y="105693"/>
                  <a:pt x="96168" y="100657"/>
                  <a:pt x="93067" y="97557"/>
                </a:cubicBezTo>
                <a:lnTo>
                  <a:pt x="58986" y="63500"/>
                </a:lnTo>
                <a:lnTo>
                  <a:pt x="93042" y="29418"/>
                </a:lnTo>
                <a:cubicBezTo>
                  <a:pt x="96143" y="26318"/>
                  <a:pt x="96143" y="21282"/>
                  <a:pt x="93042" y="18182"/>
                </a:cubicBezTo>
                <a:cubicBezTo>
                  <a:pt x="89942" y="15081"/>
                  <a:pt x="84906" y="15081"/>
                  <a:pt x="81806" y="18182"/>
                </a:cubicBezTo>
                <a:lnTo>
                  <a:pt x="47749" y="52263"/>
                </a:lnTo>
                <a:lnTo>
                  <a:pt x="13667" y="18207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4" name="Text 62"/>
          <p:cNvSpPr/>
          <p:nvPr/>
        </p:nvSpPr>
        <p:spPr>
          <a:xfrm>
            <a:off x="6516688" y="5103813"/>
            <a:ext cx="2881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indexes columnas con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pocos valores únicos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326188" y="5389563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13667" y="18207"/>
                </a:moveTo>
                <a:cubicBezTo>
                  <a:pt x="10567" y="15106"/>
                  <a:pt x="5531" y="15106"/>
                  <a:pt x="2431" y="18207"/>
                </a:cubicBezTo>
                <a:cubicBezTo>
                  <a:pt x="-670" y="21307"/>
                  <a:pt x="-670" y="26343"/>
                  <a:pt x="2431" y="29443"/>
                </a:cubicBezTo>
                <a:lnTo>
                  <a:pt x="36513" y="63500"/>
                </a:lnTo>
                <a:lnTo>
                  <a:pt x="2456" y="97582"/>
                </a:lnTo>
                <a:cubicBezTo>
                  <a:pt x="-645" y="100682"/>
                  <a:pt x="-645" y="105718"/>
                  <a:pt x="2456" y="108818"/>
                </a:cubicBezTo>
                <a:cubicBezTo>
                  <a:pt x="5556" y="111919"/>
                  <a:pt x="10592" y="111919"/>
                  <a:pt x="13692" y="108818"/>
                </a:cubicBezTo>
                <a:lnTo>
                  <a:pt x="47749" y="74737"/>
                </a:lnTo>
                <a:lnTo>
                  <a:pt x="81831" y="108793"/>
                </a:lnTo>
                <a:cubicBezTo>
                  <a:pt x="84931" y="111894"/>
                  <a:pt x="89967" y="111894"/>
                  <a:pt x="93067" y="108793"/>
                </a:cubicBezTo>
                <a:cubicBezTo>
                  <a:pt x="96168" y="105693"/>
                  <a:pt x="96168" y="100657"/>
                  <a:pt x="93067" y="97557"/>
                </a:cubicBezTo>
                <a:lnTo>
                  <a:pt x="58986" y="63500"/>
                </a:lnTo>
                <a:lnTo>
                  <a:pt x="93042" y="29418"/>
                </a:lnTo>
                <a:cubicBezTo>
                  <a:pt x="96143" y="26318"/>
                  <a:pt x="96143" y="21282"/>
                  <a:pt x="93042" y="18182"/>
                </a:cubicBezTo>
                <a:cubicBezTo>
                  <a:pt x="89942" y="15081"/>
                  <a:pt x="84906" y="15081"/>
                  <a:pt x="81806" y="18182"/>
                </a:cubicBezTo>
                <a:lnTo>
                  <a:pt x="47749" y="52263"/>
                </a:lnTo>
                <a:lnTo>
                  <a:pt x="13667" y="18207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6" name="Text 64"/>
          <p:cNvSpPr/>
          <p:nvPr/>
        </p:nvSpPr>
        <p:spPr>
          <a:xfrm>
            <a:off x="6516688" y="5357813"/>
            <a:ext cx="3214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Evita demasiados índices (ralentizan INSERT/UPDATE)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325438" y="6262688"/>
            <a:ext cx="11541125" cy="396875"/>
          </a:xfrm>
          <a:custGeom>
            <a:avLst/>
            <a:gdLst/>
            <a:ahLst/>
            <a:cxnLst/>
            <a:rect l="l" t="t" r="r" b="b"/>
            <a:pathLst>
              <a:path w="11541125" h="396875">
                <a:moveTo>
                  <a:pt x="95250" y="0"/>
                </a:moveTo>
                <a:lnTo>
                  <a:pt x="11445875" y="0"/>
                </a:lnTo>
                <a:cubicBezTo>
                  <a:pt x="11498445" y="0"/>
                  <a:pt x="11541125" y="42680"/>
                  <a:pt x="11541125" y="95250"/>
                </a:cubicBezTo>
                <a:lnTo>
                  <a:pt x="11541125" y="301625"/>
                </a:lnTo>
                <a:cubicBezTo>
                  <a:pt x="11541125" y="354195"/>
                  <a:pt x="11498445" y="396875"/>
                  <a:pt x="11445875" y="396875"/>
                </a:cubicBezTo>
                <a:lnTo>
                  <a:pt x="95250" y="396875"/>
                </a:lnTo>
                <a:cubicBezTo>
                  <a:pt x="42680" y="396875"/>
                  <a:pt x="0" y="354195"/>
                  <a:pt x="0" y="301625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452438" y="63658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9" name="Text 67"/>
          <p:cNvSpPr/>
          <p:nvPr/>
        </p:nvSpPr>
        <p:spPr>
          <a:xfrm>
            <a:off x="793750" y="6365875"/>
            <a:ext cx="762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Objetivo: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Que tus consultas pasen de segundos a milisegundos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mejorando la experiencia del usuario y reduciendo costos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k21academy.com/2f9dd73ec98745fc599ecfbbc6aec27164b268b0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11185" r="11185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4ECDC4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8286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228600" y="0"/>
                </a:moveTo>
                <a:lnTo>
                  <a:pt x="685800" y="0"/>
                </a:lnTo>
                <a:cubicBezTo>
                  <a:pt x="811968" y="0"/>
                  <a:pt x="914400" y="102432"/>
                  <a:pt x="914400" y="228600"/>
                </a:cubicBezTo>
                <a:lnTo>
                  <a:pt x="914400" y="685800"/>
                </a:lnTo>
                <a:cubicBezTo>
                  <a:pt x="914400" y="811968"/>
                  <a:pt x="811968" y="914400"/>
                  <a:pt x="685800" y="914400"/>
                </a:cubicBezTo>
                <a:lnTo>
                  <a:pt x="228600" y="914400"/>
                </a:lnTo>
                <a:cubicBezTo>
                  <a:pt x="102432" y="914400"/>
                  <a:pt x="0" y="811968"/>
                  <a:pt x="0" y="6858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4ECDC4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548799" y="1057275"/>
            <a:ext cx="8096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904875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0" y="0"/>
                </a:moveTo>
                <a:lnTo>
                  <a:pt x="76200" y="0"/>
                </a:lnTo>
                <a:lnTo>
                  <a:pt x="762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FFFF"/>
              </a:gs>
              <a:gs pos="0">
                <a:srgbClr val="4ECDC4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7" name="Text 4"/>
          <p:cNvSpPr/>
          <p:nvPr/>
        </p:nvSpPr>
        <p:spPr>
          <a:xfrm>
            <a:off x="381000" y="2047875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 Poder de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MySQL 8.0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3990975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0" y="0"/>
                </a:moveTo>
                <a:lnTo>
                  <a:pt x="1828800" y="0"/>
                </a:lnTo>
                <a:lnTo>
                  <a:pt x="18288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0" scaled="1"/>
          </a:gradFill>
          <a:ln/>
        </p:spPr>
      </p:sp>
      <p:sp>
        <p:nvSpPr>
          <p:cNvPr id="9" name="Text 6"/>
          <p:cNvSpPr/>
          <p:nvPr/>
        </p:nvSpPr>
        <p:spPr>
          <a:xfrm>
            <a:off x="381000" y="4371975"/>
            <a:ext cx="115728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Características que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Cambian el Juego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85763" y="5519738"/>
            <a:ext cx="2486025" cy="504825"/>
          </a:xfrm>
          <a:custGeom>
            <a:avLst/>
            <a:gdLst/>
            <a:ahLst/>
            <a:cxnLst/>
            <a:rect l="l" t="t" r="r" b="b"/>
            <a:pathLst>
              <a:path w="2486025" h="504825">
                <a:moveTo>
                  <a:pt x="114302" y="0"/>
                </a:moveTo>
                <a:lnTo>
                  <a:pt x="2371723" y="0"/>
                </a:lnTo>
                <a:cubicBezTo>
                  <a:pt x="2434850" y="0"/>
                  <a:pt x="2486025" y="51175"/>
                  <a:pt x="2486025" y="114302"/>
                </a:cubicBezTo>
                <a:lnTo>
                  <a:pt x="2486025" y="390523"/>
                </a:lnTo>
                <a:cubicBezTo>
                  <a:pt x="2486025" y="453650"/>
                  <a:pt x="2434850" y="504825"/>
                  <a:pt x="237172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2938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10678" y="23812"/>
                  <a:pt x="0" y="34491"/>
                  <a:pt x="0" y="47625"/>
                </a:cubicBez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47625"/>
                </a:lnTo>
                <a:cubicBezTo>
                  <a:pt x="190500" y="34491"/>
                  <a:pt x="179822" y="23812"/>
                  <a:pt x="166688" y="23812"/>
                </a:cubicBezTo>
                <a:lnTo>
                  <a:pt x="23812" y="23812"/>
                </a:lnTo>
                <a:close/>
                <a:moveTo>
                  <a:pt x="32742" y="47625"/>
                </a:moveTo>
                <a:lnTo>
                  <a:pt x="157758" y="47625"/>
                </a:lnTo>
                <a:cubicBezTo>
                  <a:pt x="162706" y="47625"/>
                  <a:pt x="166688" y="51606"/>
                  <a:pt x="166688" y="56555"/>
                </a:cubicBezTo>
                <a:cubicBezTo>
                  <a:pt x="166688" y="61503"/>
                  <a:pt x="162706" y="65484"/>
                  <a:pt x="157758" y="65484"/>
                </a:cubicBezTo>
                <a:lnTo>
                  <a:pt x="32742" y="65484"/>
                </a:lnTo>
                <a:cubicBezTo>
                  <a:pt x="27794" y="65484"/>
                  <a:pt x="23812" y="61503"/>
                  <a:pt x="23812" y="56555"/>
                </a:cubicBezTo>
                <a:cubicBezTo>
                  <a:pt x="23812" y="51606"/>
                  <a:pt x="27794" y="47625"/>
                  <a:pt x="32742" y="4762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2" name="Text 9"/>
          <p:cNvSpPr/>
          <p:nvPr/>
        </p:nvSpPr>
        <p:spPr>
          <a:xfrm>
            <a:off x="914400" y="5643563"/>
            <a:ext cx="181594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Window Functions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3030379" y="5519738"/>
            <a:ext cx="1152525" cy="504825"/>
          </a:xfrm>
          <a:custGeom>
            <a:avLst/>
            <a:gdLst/>
            <a:ahLst/>
            <a:cxnLst/>
            <a:rect l="l" t="t" r="r" b="b"/>
            <a:pathLst>
              <a:path w="1152525" h="504825">
                <a:moveTo>
                  <a:pt x="114302" y="0"/>
                </a:moveTo>
                <a:lnTo>
                  <a:pt x="1038223" y="0"/>
                </a:lnTo>
                <a:cubicBezTo>
                  <a:pt x="1101350" y="0"/>
                  <a:pt x="1152525" y="51175"/>
                  <a:pt x="1152525" y="114302"/>
                </a:cubicBezTo>
                <a:lnTo>
                  <a:pt x="1152525" y="390523"/>
                </a:lnTo>
                <a:cubicBezTo>
                  <a:pt x="1152525" y="453650"/>
                  <a:pt x="1101350" y="504825"/>
                  <a:pt x="103822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3287554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71438" y="23812"/>
                </a:moveTo>
                <a:cubicBezTo>
                  <a:pt x="71438" y="17227"/>
                  <a:pt x="76758" y="11906"/>
                  <a:pt x="83344" y="11906"/>
                </a:cubicBezTo>
                <a:lnTo>
                  <a:pt x="107156" y="11906"/>
                </a:lnTo>
                <a:cubicBezTo>
                  <a:pt x="113742" y="11906"/>
                  <a:pt x="119063" y="17227"/>
                  <a:pt x="119063" y="23812"/>
                </a:cubicBezTo>
                <a:lnTo>
                  <a:pt x="119063" y="47625"/>
                </a:lnTo>
                <a:cubicBezTo>
                  <a:pt x="119063" y="54211"/>
                  <a:pt x="113742" y="59531"/>
                  <a:pt x="107156" y="59531"/>
                </a:cubicBezTo>
                <a:lnTo>
                  <a:pt x="104180" y="59531"/>
                </a:lnTo>
                <a:lnTo>
                  <a:pt x="104180" y="83344"/>
                </a:lnTo>
                <a:lnTo>
                  <a:pt x="148828" y="83344"/>
                </a:lnTo>
                <a:cubicBezTo>
                  <a:pt x="163637" y="83344"/>
                  <a:pt x="175617" y="95324"/>
                  <a:pt x="175617" y="110133"/>
                </a:cubicBezTo>
                <a:lnTo>
                  <a:pt x="175617" y="130969"/>
                </a:lnTo>
                <a:lnTo>
                  <a:pt x="178594" y="130969"/>
                </a:lnTo>
                <a:cubicBezTo>
                  <a:pt x="185179" y="130969"/>
                  <a:pt x="190500" y="136289"/>
                  <a:pt x="190500" y="142875"/>
                </a:cubicBezTo>
                <a:lnTo>
                  <a:pt x="190500" y="166688"/>
                </a:lnTo>
                <a:cubicBezTo>
                  <a:pt x="190500" y="173273"/>
                  <a:pt x="185179" y="178594"/>
                  <a:pt x="178594" y="178594"/>
                </a:cubicBezTo>
                <a:lnTo>
                  <a:pt x="154781" y="178594"/>
                </a:lnTo>
                <a:cubicBezTo>
                  <a:pt x="148196" y="178594"/>
                  <a:pt x="142875" y="173273"/>
                  <a:pt x="142875" y="166688"/>
                </a:cubicBezTo>
                <a:lnTo>
                  <a:pt x="142875" y="142875"/>
                </a:lnTo>
                <a:cubicBezTo>
                  <a:pt x="142875" y="136289"/>
                  <a:pt x="148196" y="130969"/>
                  <a:pt x="154781" y="130969"/>
                </a:cubicBezTo>
                <a:lnTo>
                  <a:pt x="157758" y="130969"/>
                </a:lnTo>
                <a:lnTo>
                  <a:pt x="157758" y="110133"/>
                </a:lnTo>
                <a:cubicBezTo>
                  <a:pt x="157758" y="105184"/>
                  <a:pt x="153777" y="101203"/>
                  <a:pt x="148828" y="101203"/>
                </a:cubicBezTo>
                <a:lnTo>
                  <a:pt x="104180" y="101203"/>
                </a:lnTo>
                <a:lnTo>
                  <a:pt x="104180" y="130969"/>
                </a:lnTo>
                <a:lnTo>
                  <a:pt x="107156" y="130969"/>
                </a:lnTo>
                <a:cubicBezTo>
                  <a:pt x="113742" y="130969"/>
                  <a:pt x="119063" y="136289"/>
                  <a:pt x="119063" y="142875"/>
                </a:cubicBezTo>
                <a:lnTo>
                  <a:pt x="119063" y="166688"/>
                </a:lnTo>
                <a:cubicBezTo>
                  <a:pt x="119063" y="173273"/>
                  <a:pt x="113742" y="178594"/>
                  <a:pt x="107156" y="178594"/>
                </a:cubicBezTo>
                <a:lnTo>
                  <a:pt x="83344" y="178594"/>
                </a:lnTo>
                <a:cubicBezTo>
                  <a:pt x="76758" y="178594"/>
                  <a:pt x="71438" y="173273"/>
                  <a:pt x="71438" y="166688"/>
                </a:cubicBezTo>
                <a:lnTo>
                  <a:pt x="71438" y="142875"/>
                </a:lnTo>
                <a:cubicBezTo>
                  <a:pt x="71438" y="136289"/>
                  <a:pt x="76758" y="130969"/>
                  <a:pt x="83344" y="130969"/>
                </a:cubicBezTo>
                <a:lnTo>
                  <a:pt x="86320" y="130969"/>
                </a:lnTo>
                <a:lnTo>
                  <a:pt x="86320" y="101203"/>
                </a:lnTo>
                <a:lnTo>
                  <a:pt x="41672" y="101203"/>
                </a:lnTo>
                <a:cubicBezTo>
                  <a:pt x="36723" y="101203"/>
                  <a:pt x="32742" y="105184"/>
                  <a:pt x="32742" y="110133"/>
                </a:cubicBezTo>
                <a:lnTo>
                  <a:pt x="32742" y="130969"/>
                </a:lnTo>
                <a:lnTo>
                  <a:pt x="35719" y="130969"/>
                </a:lnTo>
                <a:cubicBezTo>
                  <a:pt x="42304" y="130969"/>
                  <a:pt x="47625" y="136289"/>
                  <a:pt x="47625" y="142875"/>
                </a:cubicBezTo>
                <a:lnTo>
                  <a:pt x="47625" y="166688"/>
                </a:lnTo>
                <a:cubicBezTo>
                  <a:pt x="47625" y="173273"/>
                  <a:pt x="42304" y="178594"/>
                  <a:pt x="35719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42875"/>
                </a:lnTo>
                <a:cubicBezTo>
                  <a:pt x="0" y="136289"/>
                  <a:pt x="5321" y="130969"/>
                  <a:pt x="11906" y="130969"/>
                </a:cubicBezTo>
                <a:lnTo>
                  <a:pt x="14883" y="130969"/>
                </a:lnTo>
                <a:lnTo>
                  <a:pt x="14883" y="110133"/>
                </a:lnTo>
                <a:cubicBezTo>
                  <a:pt x="14883" y="95324"/>
                  <a:pt x="26863" y="83344"/>
                  <a:pt x="41672" y="83344"/>
                </a:cubicBezTo>
                <a:lnTo>
                  <a:pt x="86320" y="83344"/>
                </a:lnTo>
                <a:lnTo>
                  <a:pt x="86320" y="59531"/>
                </a:lnTo>
                <a:lnTo>
                  <a:pt x="83344" y="59531"/>
                </a:lnTo>
                <a:cubicBezTo>
                  <a:pt x="76758" y="59531"/>
                  <a:pt x="71438" y="54211"/>
                  <a:pt x="71438" y="47625"/>
                </a:cubicBezTo>
                <a:lnTo>
                  <a:pt x="71438" y="23812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5" name="Text 12"/>
          <p:cNvSpPr/>
          <p:nvPr/>
        </p:nvSpPr>
        <p:spPr>
          <a:xfrm>
            <a:off x="3559016" y="5643563"/>
            <a:ext cx="49006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CTE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4349115" y="5519738"/>
            <a:ext cx="1428750" cy="504825"/>
          </a:xfrm>
          <a:custGeom>
            <a:avLst/>
            <a:gdLst/>
            <a:ahLst/>
            <a:cxnLst/>
            <a:rect l="l" t="t" r="r" b="b"/>
            <a:pathLst>
              <a:path w="1428750" h="504825">
                <a:moveTo>
                  <a:pt x="114302" y="0"/>
                </a:moveTo>
                <a:lnTo>
                  <a:pt x="1314448" y="0"/>
                </a:lnTo>
                <a:cubicBezTo>
                  <a:pt x="1377575" y="0"/>
                  <a:pt x="1428750" y="51175"/>
                  <a:pt x="1428750" y="114302"/>
                </a:cubicBezTo>
                <a:lnTo>
                  <a:pt x="1428750" y="390523"/>
                </a:lnTo>
                <a:cubicBezTo>
                  <a:pt x="1428750" y="453650"/>
                  <a:pt x="1377575" y="504825"/>
                  <a:pt x="1314448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594384" y="56816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5255" y="-9265"/>
                </a:moveTo>
                <a:cubicBezTo>
                  <a:pt x="11757" y="-12762"/>
                  <a:pt x="6102" y="-12762"/>
                  <a:pt x="2642" y="-9265"/>
                </a:cubicBezTo>
                <a:cubicBezTo>
                  <a:pt x="-819" y="-5767"/>
                  <a:pt x="-856" y="-112"/>
                  <a:pt x="2604" y="3386"/>
                </a:cubicBezTo>
                <a:lnTo>
                  <a:pt x="199058" y="199839"/>
                </a:lnTo>
                <a:cubicBezTo>
                  <a:pt x="202555" y="203336"/>
                  <a:pt x="208211" y="203336"/>
                  <a:pt x="211671" y="199839"/>
                </a:cubicBezTo>
                <a:cubicBezTo>
                  <a:pt x="215131" y="196342"/>
                  <a:pt x="215168" y="190686"/>
                  <a:pt x="211671" y="187226"/>
                </a:cubicBezTo>
                <a:lnTo>
                  <a:pt x="175803" y="151358"/>
                </a:lnTo>
                <a:cubicBezTo>
                  <a:pt x="176808" y="150465"/>
                  <a:pt x="177812" y="149572"/>
                  <a:pt x="178780" y="148679"/>
                </a:cubicBezTo>
                <a:cubicBezTo>
                  <a:pt x="196193" y="132494"/>
                  <a:pt x="207838" y="113184"/>
                  <a:pt x="213382" y="99901"/>
                </a:cubicBezTo>
                <a:cubicBezTo>
                  <a:pt x="214610" y="96962"/>
                  <a:pt x="214610" y="93687"/>
                  <a:pt x="213382" y="90748"/>
                </a:cubicBezTo>
                <a:cubicBezTo>
                  <a:pt x="207838" y="77465"/>
                  <a:pt x="196193" y="58117"/>
                  <a:pt x="178780" y="41970"/>
                </a:cubicBezTo>
                <a:cubicBezTo>
                  <a:pt x="161255" y="25710"/>
                  <a:pt x="137182" y="11981"/>
                  <a:pt x="107119" y="11981"/>
                </a:cubicBezTo>
                <a:cubicBezTo>
                  <a:pt x="85985" y="11981"/>
                  <a:pt x="67828" y="18752"/>
                  <a:pt x="52797" y="28426"/>
                </a:cubicBezTo>
                <a:lnTo>
                  <a:pt x="15255" y="-9265"/>
                </a:lnTo>
                <a:close/>
                <a:moveTo>
                  <a:pt x="76088" y="51606"/>
                </a:moveTo>
                <a:cubicBezTo>
                  <a:pt x="84832" y="45355"/>
                  <a:pt x="95585" y="41672"/>
                  <a:pt x="107156" y="41672"/>
                </a:cubicBezTo>
                <a:cubicBezTo>
                  <a:pt x="136736" y="41672"/>
                  <a:pt x="160734" y="65670"/>
                  <a:pt x="160734" y="95250"/>
                </a:cubicBezTo>
                <a:cubicBezTo>
                  <a:pt x="160734" y="106821"/>
                  <a:pt x="157051" y="117537"/>
                  <a:pt x="150800" y="126318"/>
                </a:cubicBezTo>
                <a:lnTo>
                  <a:pt x="137889" y="113407"/>
                </a:lnTo>
                <a:cubicBezTo>
                  <a:pt x="142615" y="105445"/>
                  <a:pt x="144214" y="95659"/>
                  <a:pt x="141647" y="85985"/>
                </a:cubicBezTo>
                <a:cubicBezTo>
                  <a:pt x="136550" y="66935"/>
                  <a:pt x="116942" y="55625"/>
                  <a:pt x="97892" y="60722"/>
                </a:cubicBezTo>
                <a:cubicBezTo>
                  <a:pt x="94692" y="61578"/>
                  <a:pt x="91678" y="62843"/>
                  <a:pt x="88962" y="64443"/>
                </a:cubicBezTo>
                <a:lnTo>
                  <a:pt x="76051" y="51532"/>
                </a:lnTo>
                <a:close/>
                <a:moveTo>
                  <a:pt x="121034" y="147005"/>
                </a:moveTo>
                <a:cubicBezTo>
                  <a:pt x="116607" y="148196"/>
                  <a:pt x="111956" y="148828"/>
                  <a:pt x="107156" y="148828"/>
                </a:cubicBezTo>
                <a:cubicBezTo>
                  <a:pt x="77577" y="148828"/>
                  <a:pt x="53578" y="124830"/>
                  <a:pt x="53578" y="95250"/>
                </a:cubicBezTo>
                <a:cubicBezTo>
                  <a:pt x="53578" y="90450"/>
                  <a:pt x="54211" y="85799"/>
                  <a:pt x="55401" y="81372"/>
                </a:cubicBezTo>
                <a:lnTo>
                  <a:pt x="25822" y="51792"/>
                </a:lnTo>
                <a:cubicBezTo>
                  <a:pt x="13692" y="65484"/>
                  <a:pt x="5358" y="79995"/>
                  <a:pt x="930" y="90674"/>
                </a:cubicBezTo>
                <a:cubicBezTo>
                  <a:pt x="-298" y="93613"/>
                  <a:pt x="-298" y="96887"/>
                  <a:pt x="930" y="99826"/>
                </a:cubicBezTo>
                <a:cubicBezTo>
                  <a:pt x="6474" y="113109"/>
                  <a:pt x="18120" y="132457"/>
                  <a:pt x="35533" y="148605"/>
                </a:cubicBezTo>
                <a:cubicBezTo>
                  <a:pt x="53057" y="164864"/>
                  <a:pt x="77130" y="178594"/>
                  <a:pt x="107193" y="178594"/>
                </a:cubicBezTo>
                <a:cubicBezTo>
                  <a:pt x="121072" y="178594"/>
                  <a:pt x="133685" y="175654"/>
                  <a:pt x="144959" y="170929"/>
                </a:cubicBezTo>
                <a:lnTo>
                  <a:pt x="121072" y="147042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8" name="Text 15"/>
          <p:cNvSpPr/>
          <p:nvPr/>
        </p:nvSpPr>
        <p:spPr>
          <a:xfrm>
            <a:off x="4877753" y="5643563"/>
            <a:ext cx="763587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381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" name="Text 1"/>
          <p:cNvSpPr/>
          <p:nvPr/>
        </p:nvSpPr>
        <p:spPr>
          <a:xfrm>
            <a:off x="323850" y="4381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066800" y="381000"/>
            <a:ext cx="2533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MySQL 8.0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066800" y="762000"/>
            <a:ext cx="2447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Funciones que debes conocer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181100"/>
            <a:ext cx="3714750" cy="3752850"/>
          </a:xfrm>
          <a:custGeom>
            <a:avLst/>
            <a:gdLst/>
            <a:ahLst/>
            <a:cxnLst/>
            <a:rect l="l" t="t" r="r" b="b"/>
            <a:pathLst>
              <a:path w="3714750" h="3752850">
                <a:moveTo>
                  <a:pt x="0" y="0"/>
                </a:moveTo>
                <a:lnTo>
                  <a:pt x="3600447" y="0"/>
                </a:lnTo>
                <a:cubicBezTo>
                  <a:pt x="3663533" y="0"/>
                  <a:pt x="3714750" y="51217"/>
                  <a:pt x="3714750" y="114303"/>
                </a:cubicBezTo>
                <a:lnTo>
                  <a:pt x="3714750" y="3638547"/>
                </a:lnTo>
                <a:cubicBezTo>
                  <a:pt x="3714750" y="3701633"/>
                  <a:pt x="3663533" y="3752850"/>
                  <a:pt x="3600447" y="3752850"/>
                </a:cubicBezTo>
                <a:lnTo>
                  <a:pt x="0" y="375285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400050" y="1181100"/>
            <a:ext cx="38100" cy="3752850"/>
          </a:xfrm>
          <a:custGeom>
            <a:avLst/>
            <a:gdLst/>
            <a:ahLst/>
            <a:cxnLst/>
            <a:rect l="l" t="t" r="r" b="b"/>
            <a:pathLst>
              <a:path w="38100" h="3752850">
                <a:moveTo>
                  <a:pt x="0" y="0"/>
                </a:moveTo>
                <a:lnTo>
                  <a:pt x="38100" y="0"/>
                </a:lnTo>
                <a:lnTo>
                  <a:pt x="38100" y="3752850"/>
                </a:lnTo>
                <a:lnTo>
                  <a:pt x="0" y="37528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557213" y="1333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10678" y="23812"/>
                  <a:pt x="0" y="34491"/>
                  <a:pt x="0" y="47625"/>
                </a:cubicBez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47625"/>
                </a:lnTo>
                <a:cubicBezTo>
                  <a:pt x="190500" y="34491"/>
                  <a:pt x="179822" y="23812"/>
                  <a:pt x="166688" y="23812"/>
                </a:cubicBezTo>
                <a:lnTo>
                  <a:pt x="23812" y="23812"/>
                </a:lnTo>
                <a:close/>
                <a:moveTo>
                  <a:pt x="32742" y="47625"/>
                </a:moveTo>
                <a:lnTo>
                  <a:pt x="157758" y="47625"/>
                </a:lnTo>
                <a:cubicBezTo>
                  <a:pt x="162706" y="47625"/>
                  <a:pt x="166688" y="51606"/>
                  <a:pt x="166688" y="56555"/>
                </a:cubicBezTo>
                <a:cubicBezTo>
                  <a:pt x="166688" y="61503"/>
                  <a:pt x="162706" y="65484"/>
                  <a:pt x="157758" y="65484"/>
                </a:cubicBezTo>
                <a:lnTo>
                  <a:pt x="32742" y="65484"/>
                </a:lnTo>
                <a:cubicBezTo>
                  <a:pt x="27794" y="65484"/>
                  <a:pt x="23812" y="61503"/>
                  <a:pt x="23812" y="56555"/>
                </a:cubicBezTo>
                <a:cubicBezTo>
                  <a:pt x="23812" y="51606"/>
                  <a:pt x="27794" y="47625"/>
                  <a:pt x="32742" y="4762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847725" y="1295400"/>
            <a:ext cx="1619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Window Functions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3400" y="1638300"/>
            <a:ext cx="3533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Análisis avanzado sin subconsultas complejas: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8163" y="1909762"/>
            <a:ext cx="3457575" cy="542925"/>
          </a:xfrm>
          <a:custGeom>
            <a:avLst/>
            <a:gdLst/>
            <a:ahLst/>
            <a:cxnLst/>
            <a:rect l="l" t="t" r="r" b="b"/>
            <a:pathLst>
              <a:path w="3457575" h="542925">
                <a:moveTo>
                  <a:pt x="38102" y="0"/>
                </a:moveTo>
                <a:lnTo>
                  <a:pt x="3419473" y="0"/>
                </a:lnTo>
                <a:cubicBezTo>
                  <a:pt x="3440516" y="0"/>
                  <a:pt x="3457575" y="17059"/>
                  <a:pt x="3457575" y="38102"/>
                </a:cubicBezTo>
                <a:lnTo>
                  <a:pt x="3457575" y="504823"/>
                </a:lnTo>
                <a:cubicBezTo>
                  <a:pt x="3457575" y="525866"/>
                  <a:pt x="3440516" y="542925"/>
                  <a:pt x="3419473" y="542925"/>
                </a:cubicBezTo>
                <a:lnTo>
                  <a:pt x="38102" y="542925"/>
                </a:lnTo>
                <a:cubicBezTo>
                  <a:pt x="17059" y="542925"/>
                  <a:pt x="0" y="525866"/>
                  <a:pt x="0" y="504823"/>
                </a:cubicBezTo>
                <a:lnTo>
                  <a:pt x="0" y="38102"/>
                </a:lnTo>
                <a:cubicBezTo>
                  <a:pt x="0" y="17073"/>
                  <a:pt x="17073" y="0"/>
                  <a:pt x="381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19125" y="2038350"/>
            <a:ext cx="94678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ROW_NUMBER()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19125" y="22193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Numeración única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38163" y="2500313"/>
            <a:ext cx="3457575" cy="542925"/>
          </a:xfrm>
          <a:custGeom>
            <a:avLst/>
            <a:gdLst/>
            <a:ahLst/>
            <a:cxnLst/>
            <a:rect l="l" t="t" r="r" b="b"/>
            <a:pathLst>
              <a:path w="3457575" h="542925">
                <a:moveTo>
                  <a:pt x="38102" y="0"/>
                </a:moveTo>
                <a:lnTo>
                  <a:pt x="3419473" y="0"/>
                </a:lnTo>
                <a:cubicBezTo>
                  <a:pt x="3440516" y="0"/>
                  <a:pt x="3457575" y="17059"/>
                  <a:pt x="3457575" y="38102"/>
                </a:cubicBezTo>
                <a:lnTo>
                  <a:pt x="3457575" y="504823"/>
                </a:lnTo>
                <a:cubicBezTo>
                  <a:pt x="3457575" y="525866"/>
                  <a:pt x="3440516" y="542925"/>
                  <a:pt x="3419473" y="542925"/>
                </a:cubicBezTo>
                <a:lnTo>
                  <a:pt x="38102" y="542925"/>
                </a:lnTo>
                <a:cubicBezTo>
                  <a:pt x="17059" y="542925"/>
                  <a:pt x="0" y="525866"/>
                  <a:pt x="0" y="504823"/>
                </a:cubicBezTo>
                <a:lnTo>
                  <a:pt x="0" y="38102"/>
                </a:lnTo>
                <a:cubicBezTo>
                  <a:pt x="0" y="17073"/>
                  <a:pt x="17073" y="0"/>
                  <a:pt x="381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19125" y="2628900"/>
            <a:ext cx="50673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RANK()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19125" y="280987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Ranking con huecos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38163" y="3090863"/>
            <a:ext cx="3457575" cy="542925"/>
          </a:xfrm>
          <a:custGeom>
            <a:avLst/>
            <a:gdLst/>
            <a:ahLst/>
            <a:cxnLst/>
            <a:rect l="l" t="t" r="r" b="b"/>
            <a:pathLst>
              <a:path w="3457575" h="542925">
                <a:moveTo>
                  <a:pt x="38102" y="0"/>
                </a:moveTo>
                <a:lnTo>
                  <a:pt x="3419473" y="0"/>
                </a:lnTo>
                <a:cubicBezTo>
                  <a:pt x="3440516" y="0"/>
                  <a:pt x="3457575" y="17059"/>
                  <a:pt x="3457575" y="38102"/>
                </a:cubicBezTo>
                <a:lnTo>
                  <a:pt x="3457575" y="504823"/>
                </a:lnTo>
                <a:cubicBezTo>
                  <a:pt x="3457575" y="525866"/>
                  <a:pt x="3440516" y="542925"/>
                  <a:pt x="3419473" y="542925"/>
                </a:cubicBezTo>
                <a:lnTo>
                  <a:pt x="38102" y="542925"/>
                </a:lnTo>
                <a:cubicBezTo>
                  <a:pt x="17059" y="542925"/>
                  <a:pt x="0" y="525866"/>
                  <a:pt x="0" y="504823"/>
                </a:cubicBezTo>
                <a:lnTo>
                  <a:pt x="0" y="38102"/>
                </a:lnTo>
                <a:cubicBezTo>
                  <a:pt x="0" y="17073"/>
                  <a:pt x="17073" y="0"/>
                  <a:pt x="381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19125" y="3219450"/>
            <a:ext cx="94678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DENSE_RANK()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19125" y="34004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Ranking sin huecos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38163" y="3681413"/>
            <a:ext cx="3457575" cy="542925"/>
          </a:xfrm>
          <a:custGeom>
            <a:avLst/>
            <a:gdLst/>
            <a:ahLst/>
            <a:cxnLst/>
            <a:rect l="l" t="t" r="r" b="b"/>
            <a:pathLst>
              <a:path w="3457575" h="542925">
                <a:moveTo>
                  <a:pt x="38102" y="0"/>
                </a:moveTo>
                <a:lnTo>
                  <a:pt x="3419473" y="0"/>
                </a:lnTo>
                <a:cubicBezTo>
                  <a:pt x="3440516" y="0"/>
                  <a:pt x="3457575" y="17059"/>
                  <a:pt x="3457575" y="38102"/>
                </a:cubicBezTo>
                <a:lnTo>
                  <a:pt x="3457575" y="504823"/>
                </a:lnTo>
                <a:cubicBezTo>
                  <a:pt x="3457575" y="525866"/>
                  <a:pt x="3440516" y="542925"/>
                  <a:pt x="3419473" y="542925"/>
                </a:cubicBezTo>
                <a:lnTo>
                  <a:pt x="38102" y="542925"/>
                </a:lnTo>
                <a:cubicBezTo>
                  <a:pt x="17059" y="542925"/>
                  <a:pt x="0" y="525866"/>
                  <a:pt x="0" y="504823"/>
                </a:cubicBezTo>
                <a:lnTo>
                  <a:pt x="0" y="38102"/>
                </a:lnTo>
                <a:cubicBezTo>
                  <a:pt x="0" y="17073"/>
                  <a:pt x="17073" y="0"/>
                  <a:pt x="381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19125" y="3810000"/>
            <a:ext cx="94678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SUM() OVER()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19125" y="399097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Totales acumulados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38163" y="4271963"/>
            <a:ext cx="3457575" cy="542925"/>
          </a:xfrm>
          <a:custGeom>
            <a:avLst/>
            <a:gdLst/>
            <a:ahLst/>
            <a:cxnLst/>
            <a:rect l="l" t="t" r="r" b="b"/>
            <a:pathLst>
              <a:path w="3457575" h="542925">
                <a:moveTo>
                  <a:pt x="38102" y="0"/>
                </a:moveTo>
                <a:lnTo>
                  <a:pt x="3419473" y="0"/>
                </a:lnTo>
                <a:cubicBezTo>
                  <a:pt x="3440516" y="0"/>
                  <a:pt x="3457575" y="17059"/>
                  <a:pt x="3457575" y="38102"/>
                </a:cubicBezTo>
                <a:lnTo>
                  <a:pt x="3457575" y="504823"/>
                </a:lnTo>
                <a:cubicBezTo>
                  <a:pt x="3457575" y="525866"/>
                  <a:pt x="3440516" y="542925"/>
                  <a:pt x="3419473" y="542925"/>
                </a:cubicBezTo>
                <a:lnTo>
                  <a:pt x="38102" y="542925"/>
                </a:lnTo>
                <a:cubicBezTo>
                  <a:pt x="17059" y="542925"/>
                  <a:pt x="0" y="525866"/>
                  <a:pt x="0" y="504823"/>
                </a:cubicBezTo>
                <a:lnTo>
                  <a:pt x="0" y="38102"/>
                </a:lnTo>
                <a:cubicBezTo>
                  <a:pt x="0" y="17073"/>
                  <a:pt x="17073" y="0"/>
                  <a:pt x="381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19125" y="4400550"/>
            <a:ext cx="94678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AVG() OVER()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19125" y="45815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Promedios móviles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248150" y="1181100"/>
            <a:ext cx="3714750" cy="2343150"/>
          </a:xfrm>
          <a:custGeom>
            <a:avLst/>
            <a:gdLst/>
            <a:ahLst/>
            <a:cxnLst/>
            <a:rect l="l" t="t" r="r" b="b"/>
            <a:pathLst>
              <a:path w="3714750" h="2343150">
                <a:moveTo>
                  <a:pt x="0" y="0"/>
                </a:moveTo>
                <a:lnTo>
                  <a:pt x="3600451" y="0"/>
                </a:lnTo>
                <a:cubicBezTo>
                  <a:pt x="3663577" y="0"/>
                  <a:pt x="3714750" y="51173"/>
                  <a:pt x="3714750" y="114299"/>
                </a:cubicBezTo>
                <a:lnTo>
                  <a:pt x="3714750" y="2228851"/>
                </a:lnTo>
                <a:cubicBezTo>
                  <a:pt x="3714750" y="2291977"/>
                  <a:pt x="3663577" y="2343150"/>
                  <a:pt x="3600451" y="2343150"/>
                </a:cubicBezTo>
                <a:lnTo>
                  <a:pt x="0" y="234315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27" name="Shape 25"/>
          <p:cNvSpPr/>
          <p:nvPr/>
        </p:nvSpPr>
        <p:spPr>
          <a:xfrm>
            <a:off x="4248150" y="1181100"/>
            <a:ext cx="38100" cy="2343150"/>
          </a:xfrm>
          <a:custGeom>
            <a:avLst/>
            <a:gdLst/>
            <a:ahLst/>
            <a:cxnLst/>
            <a:rect l="l" t="t" r="r" b="b"/>
            <a:pathLst>
              <a:path w="38100" h="2343150">
                <a:moveTo>
                  <a:pt x="0" y="0"/>
                </a:moveTo>
                <a:lnTo>
                  <a:pt x="38100" y="0"/>
                </a:lnTo>
                <a:lnTo>
                  <a:pt x="38100" y="2343150"/>
                </a:lnTo>
                <a:lnTo>
                  <a:pt x="0" y="234315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8" name="Shape 26"/>
          <p:cNvSpPr/>
          <p:nvPr/>
        </p:nvSpPr>
        <p:spPr>
          <a:xfrm>
            <a:off x="4405313" y="1333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71438" y="23812"/>
                </a:moveTo>
                <a:cubicBezTo>
                  <a:pt x="71438" y="17227"/>
                  <a:pt x="76758" y="11906"/>
                  <a:pt x="83344" y="11906"/>
                </a:cubicBezTo>
                <a:lnTo>
                  <a:pt x="107156" y="11906"/>
                </a:lnTo>
                <a:cubicBezTo>
                  <a:pt x="113742" y="11906"/>
                  <a:pt x="119063" y="17227"/>
                  <a:pt x="119063" y="23812"/>
                </a:cubicBezTo>
                <a:lnTo>
                  <a:pt x="119063" y="47625"/>
                </a:lnTo>
                <a:cubicBezTo>
                  <a:pt x="119063" y="54211"/>
                  <a:pt x="113742" y="59531"/>
                  <a:pt x="107156" y="59531"/>
                </a:cubicBezTo>
                <a:lnTo>
                  <a:pt x="104180" y="59531"/>
                </a:lnTo>
                <a:lnTo>
                  <a:pt x="104180" y="83344"/>
                </a:lnTo>
                <a:lnTo>
                  <a:pt x="148828" y="83344"/>
                </a:lnTo>
                <a:cubicBezTo>
                  <a:pt x="163637" y="83344"/>
                  <a:pt x="175617" y="95324"/>
                  <a:pt x="175617" y="110133"/>
                </a:cubicBezTo>
                <a:lnTo>
                  <a:pt x="175617" y="130969"/>
                </a:lnTo>
                <a:lnTo>
                  <a:pt x="178594" y="130969"/>
                </a:lnTo>
                <a:cubicBezTo>
                  <a:pt x="185179" y="130969"/>
                  <a:pt x="190500" y="136289"/>
                  <a:pt x="190500" y="142875"/>
                </a:cubicBezTo>
                <a:lnTo>
                  <a:pt x="190500" y="166688"/>
                </a:lnTo>
                <a:cubicBezTo>
                  <a:pt x="190500" y="173273"/>
                  <a:pt x="185179" y="178594"/>
                  <a:pt x="178594" y="178594"/>
                </a:cubicBezTo>
                <a:lnTo>
                  <a:pt x="154781" y="178594"/>
                </a:lnTo>
                <a:cubicBezTo>
                  <a:pt x="148196" y="178594"/>
                  <a:pt x="142875" y="173273"/>
                  <a:pt x="142875" y="166688"/>
                </a:cubicBezTo>
                <a:lnTo>
                  <a:pt x="142875" y="142875"/>
                </a:lnTo>
                <a:cubicBezTo>
                  <a:pt x="142875" y="136289"/>
                  <a:pt x="148196" y="130969"/>
                  <a:pt x="154781" y="130969"/>
                </a:cubicBezTo>
                <a:lnTo>
                  <a:pt x="157758" y="130969"/>
                </a:lnTo>
                <a:lnTo>
                  <a:pt x="157758" y="110133"/>
                </a:lnTo>
                <a:cubicBezTo>
                  <a:pt x="157758" y="105184"/>
                  <a:pt x="153777" y="101203"/>
                  <a:pt x="148828" y="101203"/>
                </a:cubicBezTo>
                <a:lnTo>
                  <a:pt x="104180" y="101203"/>
                </a:lnTo>
                <a:lnTo>
                  <a:pt x="104180" y="130969"/>
                </a:lnTo>
                <a:lnTo>
                  <a:pt x="107156" y="130969"/>
                </a:lnTo>
                <a:cubicBezTo>
                  <a:pt x="113742" y="130969"/>
                  <a:pt x="119063" y="136289"/>
                  <a:pt x="119063" y="142875"/>
                </a:cubicBezTo>
                <a:lnTo>
                  <a:pt x="119063" y="166688"/>
                </a:lnTo>
                <a:cubicBezTo>
                  <a:pt x="119063" y="173273"/>
                  <a:pt x="113742" y="178594"/>
                  <a:pt x="107156" y="178594"/>
                </a:cubicBezTo>
                <a:lnTo>
                  <a:pt x="83344" y="178594"/>
                </a:lnTo>
                <a:cubicBezTo>
                  <a:pt x="76758" y="178594"/>
                  <a:pt x="71438" y="173273"/>
                  <a:pt x="71438" y="166688"/>
                </a:cubicBezTo>
                <a:lnTo>
                  <a:pt x="71438" y="142875"/>
                </a:lnTo>
                <a:cubicBezTo>
                  <a:pt x="71438" y="136289"/>
                  <a:pt x="76758" y="130969"/>
                  <a:pt x="83344" y="130969"/>
                </a:cubicBezTo>
                <a:lnTo>
                  <a:pt x="86320" y="130969"/>
                </a:lnTo>
                <a:lnTo>
                  <a:pt x="86320" y="101203"/>
                </a:lnTo>
                <a:lnTo>
                  <a:pt x="41672" y="101203"/>
                </a:lnTo>
                <a:cubicBezTo>
                  <a:pt x="36723" y="101203"/>
                  <a:pt x="32742" y="105184"/>
                  <a:pt x="32742" y="110133"/>
                </a:cubicBezTo>
                <a:lnTo>
                  <a:pt x="32742" y="130969"/>
                </a:lnTo>
                <a:lnTo>
                  <a:pt x="35719" y="130969"/>
                </a:lnTo>
                <a:cubicBezTo>
                  <a:pt x="42304" y="130969"/>
                  <a:pt x="47625" y="136289"/>
                  <a:pt x="47625" y="142875"/>
                </a:cubicBezTo>
                <a:lnTo>
                  <a:pt x="47625" y="166688"/>
                </a:lnTo>
                <a:cubicBezTo>
                  <a:pt x="47625" y="173273"/>
                  <a:pt x="42304" y="178594"/>
                  <a:pt x="35719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42875"/>
                </a:lnTo>
                <a:cubicBezTo>
                  <a:pt x="0" y="136289"/>
                  <a:pt x="5321" y="130969"/>
                  <a:pt x="11906" y="130969"/>
                </a:cubicBezTo>
                <a:lnTo>
                  <a:pt x="14883" y="130969"/>
                </a:lnTo>
                <a:lnTo>
                  <a:pt x="14883" y="110133"/>
                </a:lnTo>
                <a:cubicBezTo>
                  <a:pt x="14883" y="95324"/>
                  <a:pt x="26863" y="83344"/>
                  <a:pt x="41672" y="83344"/>
                </a:cubicBezTo>
                <a:lnTo>
                  <a:pt x="86320" y="83344"/>
                </a:lnTo>
                <a:lnTo>
                  <a:pt x="86320" y="59531"/>
                </a:lnTo>
                <a:lnTo>
                  <a:pt x="83344" y="59531"/>
                </a:lnTo>
                <a:cubicBezTo>
                  <a:pt x="76758" y="59531"/>
                  <a:pt x="71438" y="54211"/>
                  <a:pt x="71438" y="47625"/>
                </a:cubicBezTo>
                <a:lnTo>
                  <a:pt x="71438" y="2381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9" name="Text 27"/>
          <p:cNvSpPr/>
          <p:nvPr/>
        </p:nvSpPr>
        <p:spPr>
          <a:xfrm>
            <a:off x="4695825" y="1295400"/>
            <a:ext cx="1038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CTE (WITH)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381500" y="1638300"/>
            <a:ext cx="3533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Consultas modulares y legibles: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386263" y="1909762"/>
            <a:ext cx="3457575" cy="1076325"/>
          </a:xfrm>
          <a:custGeom>
            <a:avLst/>
            <a:gdLst/>
            <a:ahLst/>
            <a:cxnLst/>
            <a:rect l="l" t="t" r="r" b="b"/>
            <a:pathLst>
              <a:path w="3457575" h="1076325">
                <a:moveTo>
                  <a:pt x="38102" y="0"/>
                </a:moveTo>
                <a:lnTo>
                  <a:pt x="3419473" y="0"/>
                </a:lnTo>
                <a:cubicBezTo>
                  <a:pt x="3440516" y="0"/>
                  <a:pt x="3457575" y="17059"/>
                  <a:pt x="3457575" y="38102"/>
                </a:cubicBezTo>
                <a:lnTo>
                  <a:pt x="3457575" y="1038223"/>
                </a:lnTo>
                <a:cubicBezTo>
                  <a:pt x="3457575" y="1059266"/>
                  <a:pt x="3440516" y="1076325"/>
                  <a:pt x="3419473" y="1076325"/>
                </a:cubicBezTo>
                <a:lnTo>
                  <a:pt x="38102" y="1076325"/>
                </a:lnTo>
                <a:cubicBezTo>
                  <a:pt x="17059" y="1076325"/>
                  <a:pt x="0" y="1059266"/>
                  <a:pt x="0" y="1038223"/>
                </a:cubicBezTo>
                <a:lnTo>
                  <a:pt x="0" y="38102"/>
                </a:lnTo>
                <a:cubicBezTo>
                  <a:pt x="0" y="17073"/>
                  <a:pt x="17073" y="0"/>
                  <a:pt x="38102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467225" y="19907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WITH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ventas_2024 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543425" y="2143125"/>
            <a:ext cx="32766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SELECT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* 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ventas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543425" y="2295525"/>
            <a:ext cx="32766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WHEREYEAR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(fecha) = 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2024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467225" y="24479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467225" y="26003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SELECT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* 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ventas_2024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467225" y="27527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WHERE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total &gt; 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1000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381500" y="3067050"/>
            <a:ext cx="3467100" cy="342900"/>
          </a:xfrm>
          <a:custGeom>
            <a:avLst/>
            <a:gdLst/>
            <a:ahLst/>
            <a:cxnLst/>
            <a:rect l="l" t="t" r="r" b="b"/>
            <a:pathLst>
              <a:path w="3467100" h="342900">
                <a:moveTo>
                  <a:pt x="38100" y="0"/>
                </a:moveTo>
                <a:lnTo>
                  <a:pt x="3429000" y="0"/>
                </a:lnTo>
                <a:cubicBezTo>
                  <a:pt x="3450042" y="0"/>
                  <a:pt x="3467100" y="17058"/>
                  <a:pt x="3467100" y="38100"/>
                </a:cubicBezTo>
                <a:lnTo>
                  <a:pt x="3467100" y="304800"/>
                </a:lnTo>
                <a:cubicBezTo>
                  <a:pt x="3467100" y="325842"/>
                  <a:pt x="3450042" y="342900"/>
                  <a:pt x="342900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4476750" y="31813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0" name="Text 38"/>
          <p:cNvSpPr/>
          <p:nvPr/>
        </p:nvSpPr>
        <p:spPr>
          <a:xfrm>
            <a:off x="4657725" y="3143250"/>
            <a:ext cx="3181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Reutilizable y claro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248150" y="3638550"/>
            <a:ext cx="3714750" cy="1733550"/>
          </a:xfrm>
          <a:custGeom>
            <a:avLst/>
            <a:gdLst/>
            <a:ahLst/>
            <a:cxnLst/>
            <a:rect l="l" t="t" r="r" b="b"/>
            <a:pathLst>
              <a:path w="3714750" h="1733550">
                <a:moveTo>
                  <a:pt x="0" y="0"/>
                </a:moveTo>
                <a:lnTo>
                  <a:pt x="3600457" y="0"/>
                </a:lnTo>
                <a:cubicBezTo>
                  <a:pt x="3663579" y="0"/>
                  <a:pt x="3714750" y="51171"/>
                  <a:pt x="3714750" y="114293"/>
                </a:cubicBezTo>
                <a:lnTo>
                  <a:pt x="3714750" y="1619257"/>
                </a:lnTo>
                <a:cubicBezTo>
                  <a:pt x="3714750" y="1682379"/>
                  <a:pt x="3663579" y="1733550"/>
                  <a:pt x="3600457" y="1733550"/>
                </a:cubicBez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2" name="Shape 40"/>
          <p:cNvSpPr/>
          <p:nvPr/>
        </p:nvSpPr>
        <p:spPr>
          <a:xfrm>
            <a:off x="4248150" y="3638550"/>
            <a:ext cx="38100" cy="1733550"/>
          </a:xfrm>
          <a:custGeom>
            <a:avLst/>
            <a:gdLst/>
            <a:ahLst/>
            <a:cxnLst/>
            <a:rect l="l" t="t" r="r" b="b"/>
            <a:pathLst>
              <a:path w="38100" h="1733550">
                <a:moveTo>
                  <a:pt x="0" y="0"/>
                </a:moveTo>
                <a:lnTo>
                  <a:pt x="38100" y="0"/>
                </a:lnTo>
                <a:lnTo>
                  <a:pt x="38100" y="1733550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3" name="Shape 41"/>
          <p:cNvSpPr/>
          <p:nvPr/>
        </p:nvSpPr>
        <p:spPr>
          <a:xfrm>
            <a:off x="4393406" y="37909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5255" y="-9265"/>
                </a:moveTo>
                <a:cubicBezTo>
                  <a:pt x="11757" y="-12762"/>
                  <a:pt x="6102" y="-12762"/>
                  <a:pt x="2642" y="-9265"/>
                </a:cubicBezTo>
                <a:cubicBezTo>
                  <a:pt x="-819" y="-5767"/>
                  <a:pt x="-856" y="-112"/>
                  <a:pt x="2604" y="3386"/>
                </a:cubicBezTo>
                <a:lnTo>
                  <a:pt x="199058" y="199839"/>
                </a:lnTo>
                <a:cubicBezTo>
                  <a:pt x="202555" y="203336"/>
                  <a:pt x="208211" y="203336"/>
                  <a:pt x="211671" y="199839"/>
                </a:cubicBezTo>
                <a:cubicBezTo>
                  <a:pt x="215131" y="196342"/>
                  <a:pt x="215168" y="190686"/>
                  <a:pt x="211671" y="187226"/>
                </a:cubicBezTo>
                <a:lnTo>
                  <a:pt x="175803" y="151358"/>
                </a:lnTo>
                <a:cubicBezTo>
                  <a:pt x="176808" y="150465"/>
                  <a:pt x="177812" y="149572"/>
                  <a:pt x="178780" y="148679"/>
                </a:cubicBezTo>
                <a:cubicBezTo>
                  <a:pt x="196193" y="132494"/>
                  <a:pt x="207838" y="113184"/>
                  <a:pt x="213382" y="99901"/>
                </a:cubicBezTo>
                <a:cubicBezTo>
                  <a:pt x="214610" y="96962"/>
                  <a:pt x="214610" y="93687"/>
                  <a:pt x="213382" y="90748"/>
                </a:cubicBezTo>
                <a:cubicBezTo>
                  <a:pt x="207838" y="77465"/>
                  <a:pt x="196193" y="58117"/>
                  <a:pt x="178780" y="41970"/>
                </a:cubicBezTo>
                <a:cubicBezTo>
                  <a:pt x="161255" y="25710"/>
                  <a:pt x="137182" y="11981"/>
                  <a:pt x="107119" y="11981"/>
                </a:cubicBezTo>
                <a:cubicBezTo>
                  <a:pt x="85985" y="11981"/>
                  <a:pt x="67828" y="18752"/>
                  <a:pt x="52797" y="28426"/>
                </a:cubicBezTo>
                <a:lnTo>
                  <a:pt x="15255" y="-9265"/>
                </a:lnTo>
                <a:close/>
                <a:moveTo>
                  <a:pt x="76088" y="51606"/>
                </a:moveTo>
                <a:cubicBezTo>
                  <a:pt x="84832" y="45355"/>
                  <a:pt x="95585" y="41672"/>
                  <a:pt x="107156" y="41672"/>
                </a:cubicBezTo>
                <a:cubicBezTo>
                  <a:pt x="136736" y="41672"/>
                  <a:pt x="160734" y="65670"/>
                  <a:pt x="160734" y="95250"/>
                </a:cubicBezTo>
                <a:cubicBezTo>
                  <a:pt x="160734" y="106821"/>
                  <a:pt x="157051" y="117537"/>
                  <a:pt x="150800" y="126318"/>
                </a:cubicBezTo>
                <a:lnTo>
                  <a:pt x="137889" y="113407"/>
                </a:lnTo>
                <a:cubicBezTo>
                  <a:pt x="142615" y="105445"/>
                  <a:pt x="144214" y="95659"/>
                  <a:pt x="141647" y="85985"/>
                </a:cubicBezTo>
                <a:cubicBezTo>
                  <a:pt x="136550" y="66935"/>
                  <a:pt x="116942" y="55625"/>
                  <a:pt x="97892" y="60722"/>
                </a:cubicBezTo>
                <a:cubicBezTo>
                  <a:pt x="94692" y="61578"/>
                  <a:pt x="91678" y="62843"/>
                  <a:pt x="88962" y="64443"/>
                </a:cubicBezTo>
                <a:lnTo>
                  <a:pt x="76051" y="51532"/>
                </a:lnTo>
                <a:close/>
                <a:moveTo>
                  <a:pt x="121034" y="147005"/>
                </a:moveTo>
                <a:cubicBezTo>
                  <a:pt x="116607" y="148196"/>
                  <a:pt x="111956" y="148828"/>
                  <a:pt x="107156" y="148828"/>
                </a:cubicBezTo>
                <a:cubicBezTo>
                  <a:pt x="77577" y="148828"/>
                  <a:pt x="53578" y="124830"/>
                  <a:pt x="53578" y="95250"/>
                </a:cubicBezTo>
                <a:cubicBezTo>
                  <a:pt x="53578" y="90450"/>
                  <a:pt x="54211" y="85799"/>
                  <a:pt x="55401" y="81372"/>
                </a:cubicBezTo>
                <a:lnTo>
                  <a:pt x="25822" y="51792"/>
                </a:lnTo>
                <a:cubicBezTo>
                  <a:pt x="13692" y="65484"/>
                  <a:pt x="5358" y="79995"/>
                  <a:pt x="930" y="90674"/>
                </a:cubicBezTo>
                <a:cubicBezTo>
                  <a:pt x="-298" y="93613"/>
                  <a:pt x="-298" y="96887"/>
                  <a:pt x="930" y="99826"/>
                </a:cubicBezTo>
                <a:cubicBezTo>
                  <a:pt x="6474" y="113109"/>
                  <a:pt x="18120" y="132457"/>
                  <a:pt x="35533" y="148605"/>
                </a:cubicBezTo>
                <a:cubicBezTo>
                  <a:pt x="53057" y="164864"/>
                  <a:pt x="77130" y="178594"/>
                  <a:pt x="107193" y="178594"/>
                </a:cubicBezTo>
                <a:cubicBezTo>
                  <a:pt x="121072" y="178594"/>
                  <a:pt x="133685" y="175654"/>
                  <a:pt x="144959" y="170929"/>
                </a:cubicBezTo>
                <a:lnTo>
                  <a:pt x="121072" y="147042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4" name="Text 42"/>
          <p:cNvSpPr/>
          <p:nvPr/>
        </p:nvSpPr>
        <p:spPr>
          <a:xfrm>
            <a:off x="4695825" y="3752850"/>
            <a:ext cx="148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Índices Invisibles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381500" y="4095750"/>
            <a:ext cx="3533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Prueba índices sin afectar producción: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386263" y="4367213"/>
            <a:ext cx="3457575" cy="466725"/>
          </a:xfrm>
          <a:custGeom>
            <a:avLst/>
            <a:gdLst/>
            <a:ahLst/>
            <a:cxnLst/>
            <a:rect l="l" t="t" r="r" b="b"/>
            <a:pathLst>
              <a:path w="3457575" h="466725">
                <a:moveTo>
                  <a:pt x="38099" y="0"/>
                </a:moveTo>
                <a:lnTo>
                  <a:pt x="3419476" y="0"/>
                </a:lnTo>
                <a:cubicBezTo>
                  <a:pt x="3440518" y="0"/>
                  <a:pt x="3457575" y="17057"/>
                  <a:pt x="3457575" y="38099"/>
                </a:cubicBezTo>
                <a:lnTo>
                  <a:pt x="3457575" y="428626"/>
                </a:lnTo>
                <a:cubicBezTo>
                  <a:pt x="3457575" y="449668"/>
                  <a:pt x="3440518" y="466725"/>
                  <a:pt x="3419476" y="466725"/>
                </a:cubicBezTo>
                <a:lnTo>
                  <a:pt x="38099" y="466725"/>
                </a:lnTo>
                <a:cubicBezTo>
                  <a:pt x="17057" y="466725"/>
                  <a:pt x="0" y="449668"/>
                  <a:pt x="0" y="428626"/>
                </a:cubicBezTo>
                <a:lnTo>
                  <a:pt x="0" y="38099"/>
                </a:lnTo>
                <a:cubicBezTo>
                  <a:pt x="0" y="17057"/>
                  <a:pt x="17057" y="0"/>
                  <a:pt x="38099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467225" y="4457700"/>
            <a:ext cx="81153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INDEX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5284470" y="4457700"/>
            <a:ext cx="56007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idx_test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467225" y="460057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ON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tabla(columna) 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INVISIBLE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4381500" y="4914900"/>
            <a:ext cx="3467100" cy="342900"/>
          </a:xfrm>
          <a:custGeom>
            <a:avLst/>
            <a:gdLst/>
            <a:ahLst/>
            <a:cxnLst/>
            <a:rect l="l" t="t" r="r" b="b"/>
            <a:pathLst>
              <a:path w="3467100" h="342900">
                <a:moveTo>
                  <a:pt x="38100" y="0"/>
                </a:moveTo>
                <a:lnTo>
                  <a:pt x="3429000" y="0"/>
                </a:lnTo>
                <a:cubicBezTo>
                  <a:pt x="3450042" y="0"/>
                  <a:pt x="3467100" y="17058"/>
                  <a:pt x="3467100" y="38100"/>
                </a:cubicBezTo>
                <a:lnTo>
                  <a:pt x="3467100" y="304800"/>
                </a:lnTo>
                <a:cubicBezTo>
                  <a:pt x="3467100" y="325842"/>
                  <a:pt x="3450042" y="342900"/>
                  <a:pt x="3429000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4476750" y="502920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67873" y="0"/>
                  <a:pt x="69071" y="260"/>
                  <a:pt x="70165" y="755"/>
                </a:cubicBezTo>
                <a:lnTo>
                  <a:pt x="119234" y="21565"/>
                </a:lnTo>
                <a:cubicBezTo>
                  <a:pt x="124964" y="23987"/>
                  <a:pt x="129235" y="29639"/>
                  <a:pt x="129209" y="36463"/>
                </a:cubicBezTo>
                <a:cubicBezTo>
                  <a:pt x="129079" y="62299"/>
                  <a:pt x="118452" y="109571"/>
                  <a:pt x="73577" y="131058"/>
                </a:cubicBezTo>
                <a:cubicBezTo>
                  <a:pt x="69227" y="133142"/>
                  <a:pt x="64175" y="133142"/>
                  <a:pt x="59825" y="131058"/>
                </a:cubicBezTo>
                <a:cubicBezTo>
                  <a:pt x="14924" y="109571"/>
                  <a:pt x="4323" y="62299"/>
                  <a:pt x="4193" y="36463"/>
                </a:cubicBezTo>
                <a:cubicBezTo>
                  <a:pt x="4167" y="29639"/>
                  <a:pt x="8439" y="23987"/>
                  <a:pt x="14168" y="21565"/>
                </a:cubicBezTo>
                <a:lnTo>
                  <a:pt x="63211" y="755"/>
                </a:lnTo>
                <a:cubicBezTo>
                  <a:pt x="64305" y="260"/>
                  <a:pt x="65477" y="0"/>
                  <a:pt x="66675" y="0"/>
                </a:cubicBezTo>
                <a:close/>
                <a:moveTo>
                  <a:pt x="66675" y="17398"/>
                </a:moveTo>
                <a:lnTo>
                  <a:pt x="66675" y="115874"/>
                </a:lnTo>
                <a:cubicBezTo>
                  <a:pt x="102617" y="98476"/>
                  <a:pt x="112280" y="59929"/>
                  <a:pt x="112514" y="36854"/>
                </a:cubicBezTo>
                <a:lnTo>
                  <a:pt x="66675" y="17424"/>
                </a:lnTo>
                <a:lnTo>
                  <a:pt x="66675" y="17424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2" name="Text 50"/>
          <p:cNvSpPr/>
          <p:nvPr/>
        </p:nvSpPr>
        <p:spPr>
          <a:xfrm>
            <a:off x="4657725" y="4991100"/>
            <a:ext cx="3181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Pruebas seguras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096250" y="1181100"/>
            <a:ext cx="3714750" cy="1485900"/>
          </a:xfrm>
          <a:custGeom>
            <a:avLst/>
            <a:gdLst/>
            <a:ahLst/>
            <a:cxnLst/>
            <a:rect l="l" t="t" r="r" b="b"/>
            <a:pathLst>
              <a:path w="3714750" h="1485900">
                <a:moveTo>
                  <a:pt x="0" y="0"/>
                </a:moveTo>
                <a:lnTo>
                  <a:pt x="3600455" y="0"/>
                </a:lnTo>
                <a:cubicBezTo>
                  <a:pt x="3663536" y="0"/>
                  <a:pt x="3714750" y="51214"/>
                  <a:pt x="3714750" y="114295"/>
                </a:cubicBezTo>
                <a:lnTo>
                  <a:pt x="3714750" y="1371605"/>
                </a:lnTo>
                <a:cubicBezTo>
                  <a:pt x="3714750" y="1434686"/>
                  <a:pt x="3663536" y="1485900"/>
                  <a:pt x="3600455" y="1485900"/>
                </a:cubicBez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54" name="Shape 52"/>
          <p:cNvSpPr/>
          <p:nvPr/>
        </p:nvSpPr>
        <p:spPr>
          <a:xfrm>
            <a:off x="8096250" y="1181100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5" name="Shape 53"/>
          <p:cNvSpPr/>
          <p:nvPr/>
        </p:nvSpPr>
        <p:spPr>
          <a:xfrm>
            <a:off x="8265319" y="13335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148382"/>
                </a:moveTo>
                <a:cubicBezTo>
                  <a:pt x="78953" y="150279"/>
                  <a:pt x="74637" y="151991"/>
                  <a:pt x="70358" y="153405"/>
                </a:cubicBezTo>
                <a:cubicBezTo>
                  <a:pt x="76572" y="165981"/>
                  <a:pt x="81893" y="166688"/>
                  <a:pt x="83344" y="166688"/>
                </a:cubicBezTo>
                <a:cubicBezTo>
                  <a:pt x="84795" y="166688"/>
                  <a:pt x="90078" y="165981"/>
                  <a:pt x="96329" y="153405"/>
                </a:cubicBezTo>
                <a:cubicBezTo>
                  <a:pt x="92087" y="151954"/>
                  <a:pt x="87734" y="150279"/>
                  <a:pt x="83344" y="148382"/>
                </a:cubicBezTo>
                <a:close/>
                <a:moveTo>
                  <a:pt x="154037" y="95250"/>
                </a:moveTo>
                <a:cubicBezTo>
                  <a:pt x="166315" y="112068"/>
                  <a:pt x="170520" y="129071"/>
                  <a:pt x="162818" y="142875"/>
                </a:cubicBezTo>
                <a:cubicBezTo>
                  <a:pt x="155302" y="156381"/>
                  <a:pt x="139564" y="161218"/>
                  <a:pt x="119955" y="158948"/>
                </a:cubicBezTo>
                <a:cubicBezTo>
                  <a:pt x="111770" y="178333"/>
                  <a:pt x="99231" y="190500"/>
                  <a:pt x="83344" y="190500"/>
                </a:cubicBezTo>
                <a:cubicBezTo>
                  <a:pt x="67456" y="190500"/>
                  <a:pt x="54918" y="178333"/>
                  <a:pt x="46732" y="158948"/>
                </a:cubicBezTo>
                <a:cubicBezTo>
                  <a:pt x="27124" y="161218"/>
                  <a:pt x="11385" y="156381"/>
                  <a:pt x="3870" y="142875"/>
                </a:cubicBezTo>
                <a:cubicBezTo>
                  <a:pt x="-3832" y="129071"/>
                  <a:pt x="372" y="112068"/>
                  <a:pt x="12650" y="95250"/>
                </a:cubicBezTo>
                <a:cubicBezTo>
                  <a:pt x="372" y="78432"/>
                  <a:pt x="-3832" y="61429"/>
                  <a:pt x="3870" y="47625"/>
                </a:cubicBezTo>
                <a:cubicBezTo>
                  <a:pt x="11385" y="34119"/>
                  <a:pt x="27124" y="29282"/>
                  <a:pt x="46732" y="31552"/>
                </a:cubicBezTo>
                <a:cubicBezTo>
                  <a:pt x="54918" y="12167"/>
                  <a:pt x="67419" y="0"/>
                  <a:pt x="83344" y="0"/>
                </a:cubicBezTo>
                <a:cubicBezTo>
                  <a:pt x="99268" y="0"/>
                  <a:pt x="111770" y="12167"/>
                  <a:pt x="119955" y="31552"/>
                </a:cubicBezTo>
                <a:cubicBezTo>
                  <a:pt x="139564" y="29282"/>
                  <a:pt x="155302" y="34082"/>
                  <a:pt x="162818" y="47625"/>
                </a:cubicBezTo>
                <a:cubicBezTo>
                  <a:pt x="170520" y="61429"/>
                  <a:pt x="166315" y="78432"/>
                  <a:pt x="154037" y="95250"/>
                </a:cubicBezTo>
                <a:close/>
                <a:moveTo>
                  <a:pt x="129555" y="120328"/>
                </a:moveTo>
                <a:cubicBezTo>
                  <a:pt x="128922" y="125611"/>
                  <a:pt x="128104" y="130746"/>
                  <a:pt x="127062" y="135657"/>
                </a:cubicBezTo>
                <a:cubicBezTo>
                  <a:pt x="138894" y="136178"/>
                  <a:pt x="141424" y="132420"/>
                  <a:pt x="142019" y="131304"/>
                </a:cubicBezTo>
                <a:cubicBezTo>
                  <a:pt x="142875" y="129741"/>
                  <a:pt x="144624" y="124644"/>
                  <a:pt x="137592" y="113407"/>
                </a:cubicBezTo>
                <a:cubicBezTo>
                  <a:pt x="135062" y="115751"/>
                  <a:pt x="132383" y="118058"/>
                  <a:pt x="129555" y="120328"/>
                </a:cubicBezTo>
                <a:close/>
                <a:moveTo>
                  <a:pt x="127062" y="54880"/>
                </a:moveTo>
                <a:cubicBezTo>
                  <a:pt x="128104" y="59754"/>
                  <a:pt x="128922" y="64889"/>
                  <a:pt x="129555" y="70210"/>
                </a:cubicBezTo>
                <a:cubicBezTo>
                  <a:pt x="132383" y="72479"/>
                  <a:pt x="135062" y="74786"/>
                  <a:pt x="137592" y="77130"/>
                </a:cubicBezTo>
                <a:cubicBezTo>
                  <a:pt x="144624" y="65894"/>
                  <a:pt x="142875" y="60759"/>
                  <a:pt x="142019" y="59234"/>
                </a:cubicBezTo>
                <a:cubicBezTo>
                  <a:pt x="141424" y="58155"/>
                  <a:pt x="138894" y="54397"/>
                  <a:pt x="127062" y="54880"/>
                </a:cubicBezTo>
                <a:close/>
                <a:moveTo>
                  <a:pt x="96329" y="37095"/>
                </a:moveTo>
                <a:cubicBezTo>
                  <a:pt x="90078" y="24519"/>
                  <a:pt x="84795" y="23812"/>
                  <a:pt x="83344" y="23812"/>
                </a:cubicBezTo>
                <a:cubicBezTo>
                  <a:pt x="81893" y="23812"/>
                  <a:pt x="76609" y="24519"/>
                  <a:pt x="70358" y="37095"/>
                </a:cubicBezTo>
                <a:cubicBezTo>
                  <a:pt x="74600" y="38546"/>
                  <a:pt x="78953" y="40221"/>
                  <a:pt x="83344" y="42118"/>
                </a:cubicBezTo>
                <a:cubicBezTo>
                  <a:pt x="87734" y="40221"/>
                  <a:pt x="92050" y="38509"/>
                  <a:pt x="96329" y="37095"/>
                </a:cubicBezTo>
                <a:close/>
                <a:moveTo>
                  <a:pt x="37170" y="70172"/>
                </a:moveTo>
                <a:cubicBezTo>
                  <a:pt x="37802" y="64852"/>
                  <a:pt x="38621" y="59754"/>
                  <a:pt x="39663" y="54843"/>
                </a:cubicBezTo>
                <a:cubicBezTo>
                  <a:pt x="27831" y="54322"/>
                  <a:pt x="25301" y="58080"/>
                  <a:pt x="24705" y="59196"/>
                </a:cubicBezTo>
                <a:cubicBezTo>
                  <a:pt x="23850" y="60759"/>
                  <a:pt x="22101" y="65856"/>
                  <a:pt x="29133" y="77093"/>
                </a:cubicBezTo>
                <a:cubicBezTo>
                  <a:pt x="31663" y="74749"/>
                  <a:pt x="34342" y="72442"/>
                  <a:pt x="37170" y="70172"/>
                </a:cubicBezTo>
                <a:close/>
                <a:moveTo>
                  <a:pt x="29096" y="113407"/>
                </a:moveTo>
                <a:cubicBezTo>
                  <a:pt x="22064" y="124644"/>
                  <a:pt x="23812" y="129778"/>
                  <a:pt x="24668" y="131304"/>
                </a:cubicBezTo>
                <a:cubicBezTo>
                  <a:pt x="25264" y="132383"/>
                  <a:pt x="27794" y="136141"/>
                  <a:pt x="39625" y="135657"/>
                </a:cubicBezTo>
                <a:cubicBezTo>
                  <a:pt x="38584" y="130783"/>
                  <a:pt x="37765" y="125648"/>
                  <a:pt x="37133" y="120328"/>
                </a:cubicBezTo>
                <a:cubicBezTo>
                  <a:pt x="34305" y="118058"/>
                  <a:pt x="31626" y="115751"/>
                  <a:pt x="29096" y="113407"/>
                </a:cubicBezTo>
                <a:close/>
                <a:moveTo>
                  <a:pt x="113109" y="95250"/>
                </a:moveTo>
                <a:cubicBezTo>
                  <a:pt x="113109" y="78822"/>
                  <a:pt x="99772" y="65484"/>
                  <a:pt x="83344" y="65484"/>
                </a:cubicBezTo>
                <a:cubicBezTo>
                  <a:pt x="66916" y="65484"/>
                  <a:pt x="53578" y="78822"/>
                  <a:pt x="53578" y="95250"/>
                </a:cubicBezTo>
                <a:cubicBezTo>
                  <a:pt x="53578" y="111678"/>
                  <a:pt x="66916" y="125016"/>
                  <a:pt x="83344" y="125016"/>
                </a:cubicBezTo>
                <a:cubicBezTo>
                  <a:pt x="99772" y="125016"/>
                  <a:pt x="113109" y="111678"/>
                  <a:pt x="113109" y="95250"/>
                </a:cubicBezTo>
                <a:close/>
                <a:moveTo>
                  <a:pt x="83344" y="83344"/>
                </a:moveTo>
                <a:cubicBezTo>
                  <a:pt x="89915" y="83344"/>
                  <a:pt x="95250" y="88679"/>
                  <a:pt x="95250" y="95250"/>
                </a:cubicBezTo>
                <a:cubicBezTo>
                  <a:pt x="95250" y="101821"/>
                  <a:pt x="89915" y="107156"/>
                  <a:pt x="83344" y="107156"/>
                </a:cubicBezTo>
                <a:cubicBezTo>
                  <a:pt x="76773" y="107156"/>
                  <a:pt x="71438" y="101821"/>
                  <a:pt x="71438" y="95250"/>
                </a:cubicBezTo>
                <a:cubicBezTo>
                  <a:pt x="71438" y="88679"/>
                  <a:pt x="76773" y="83344"/>
                  <a:pt x="83344" y="83344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6" name="Text 54"/>
          <p:cNvSpPr/>
          <p:nvPr/>
        </p:nvSpPr>
        <p:spPr>
          <a:xfrm>
            <a:off x="8543925" y="1295400"/>
            <a:ext cx="1190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DDL Atómico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229600" y="1638300"/>
            <a:ext cx="3533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Mayor confiabilidad en cambios: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256984" y="19431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9" name="Text 57"/>
          <p:cNvSpPr/>
          <p:nvPr/>
        </p:nvSpPr>
        <p:spPr>
          <a:xfrm>
            <a:off x="8472488" y="190500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Operaciones DDL son transaccionales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256984" y="21717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1" name="Text 59"/>
          <p:cNvSpPr/>
          <p:nvPr/>
        </p:nvSpPr>
        <p:spPr>
          <a:xfrm>
            <a:off x="8472488" y="2133600"/>
            <a:ext cx="1733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Rollback automático si falla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8256984" y="24003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3" name="Text 61"/>
          <p:cNvSpPr/>
          <p:nvPr/>
        </p:nvSpPr>
        <p:spPr>
          <a:xfrm>
            <a:off x="8472488" y="2362200"/>
            <a:ext cx="1943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Evita corrupción de metadatos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8096250" y="2781300"/>
            <a:ext cx="3714750" cy="1466850"/>
          </a:xfrm>
          <a:custGeom>
            <a:avLst/>
            <a:gdLst/>
            <a:ahLst/>
            <a:cxnLst/>
            <a:rect l="l" t="t" r="r" b="b"/>
            <a:pathLst>
              <a:path w="3714750" h="1466850">
                <a:moveTo>
                  <a:pt x="0" y="0"/>
                </a:moveTo>
                <a:lnTo>
                  <a:pt x="3600453" y="0"/>
                </a:lnTo>
                <a:cubicBezTo>
                  <a:pt x="3663578" y="0"/>
                  <a:pt x="3714750" y="51172"/>
                  <a:pt x="3714750" y="114297"/>
                </a:cubicBezTo>
                <a:lnTo>
                  <a:pt x="3714750" y="1352553"/>
                </a:lnTo>
                <a:cubicBezTo>
                  <a:pt x="3714750" y="1415678"/>
                  <a:pt x="3663578" y="1466850"/>
                  <a:pt x="3600453" y="1466850"/>
                </a:cubicBez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65" name="Shape 63"/>
          <p:cNvSpPr/>
          <p:nvPr/>
        </p:nvSpPr>
        <p:spPr>
          <a:xfrm>
            <a:off x="8096250" y="2781300"/>
            <a:ext cx="38100" cy="1466850"/>
          </a:xfrm>
          <a:custGeom>
            <a:avLst/>
            <a:gdLst/>
            <a:ahLst/>
            <a:cxnLst/>
            <a:rect l="l" t="t" r="r" b="b"/>
            <a:pathLst>
              <a:path w="38100" h="1466850">
                <a:moveTo>
                  <a:pt x="0" y="0"/>
                </a:moveTo>
                <a:lnTo>
                  <a:pt x="38100" y="0"/>
                </a:lnTo>
                <a:lnTo>
                  <a:pt x="38100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6" name="Shape 64"/>
          <p:cNvSpPr/>
          <p:nvPr/>
        </p:nvSpPr>
        <p:spPr>
          <a:xfrm>
            <a:off x="8229600" y="29337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83344"/>
                </a:moveTo>
                <a:cubicBezTo>
                  <a:pt x="140419" y="83344"/>
                  <a:pt x="157758" y="66005"/>
                  <a:pt x="157758" y="44648"/>
                </a:cubicBezTo>
                <a:cubicBezTo>
                  <a:pt x="157758" y="23292"/>
                  <a:pt x="140419" y="5953"/>
                  <a:pt x="119063" y="5953"/>
                </a:cubicBezTo>
                <a:cubicBezTo>
                  <a:pt x="97706" y="5953"/>
                  <a:pt x="80367" y="23292"/>
                  <a:pt x="80367" y="44648"/>
                </a:cubicBezTo>
                <a:cubicBezTo>
                  <a:pt x="80367" y="66005"/>
                  <a:pt x="97706" y="83344"/>
                  <a:pt x="119063" y="83344"/>
                </a:cubicBezTo>
                <a:close/>
                <a:moveTo>
                  <a:pt x="35719" y="86320"/>
                </a:moveTo>
                <a:cubicBezTo>
                  <a:pt x="50504" y="86320"/>
                  <a:pt x="62508" y="74317"/>
                  <a:pt x="62508" y="59531"/>
                </a:cubicBezTo>
                <a:cubicBezTo>
                  <a:pt x="62508" y="44746"/>
                  <a:pt x="50504" y="32742"/>
                  <a:pt x="35719" y="32742"/>
                </a:cubicBezTo>
                <a:cubicBezTo>
                  <a:pt x="20933" y="32742"/>
                  <a:pt x="8930" y="44746"/>
                  <a:pt x="8930" y="59531"/>
                </a:cubicBezTo>
                <a:cubicBezTo>
                  <a:pt x="8930" y="74317"/>
                  <a:pt x="20933" y="86320"/>
                  <a:pt x="35719" y="86320"/>
                </a:cubicBezTo>
                <a:close/>
                <a:moveTo>
                  <a:pt x="0" y="154781"/>
                </a:moveTo>
                <a:lnTo>
                  <a:pt x="0" y="166688"/>
                </a:lnTo>
                <a:cubicBezTo>
                  <a:pt x="0" y="173273"/>
                  <a:pt x="5321" y="178594"/>
                  <a:pt x="11906" y="178594"/>
                </a:cubicBezTo>
                <a:lnTo>
                  <a:pt x="44165" y="178594"/>
                </a:lnTo>
                <a:cubicBezTo>
                  <a:pt x="42565" y="174947"/>
                  <a:pt x="41672" y="170929"/>
                  <a:pt x="41672" y="166688"/>
                </a:cubicBezTo>
                <a:lnTo>
                  <a:pt x="41672" y="160734"/>
                </a:lnTo>
                <a:cubicBezTo>
                  <a:pt x="41672" y="140940"/>
                  <a:pt x="49113" y="122858"/>
                  <a:pt x="61354" y="109165"/>
                </a:cubicBezTo>
                <a:cubicBezTo>
                  <a:pt x="57001" y="107863"/>
                  <a:pt x="52388" y="107156"/>
                  <a:pt x="47625" y="107156"/>
                </a:cubicBezTo>
                <a:cubicBezTo>
                  <a:pt x="21320" y="107156"/>
                  <a:pt x="0" y="128476"/>
                  <a:pt x="0" y="154781"/>
                </a:cubicBezTo>
                <a:close/>
                <a:moveTo>
                  <a:pt x="229195" y="59531"/>
                </a:moveTo>
                <a:cubicBezTo>
                  <a:pt x="229195" y="44746"/>
                  <a:pt x="217192" y="32742"/>
                  <a:pt x="202406" y="32742"/>
                </a:cubicBezTo>
                <a:cubicBezTo>
                  <a:pt x="187621" y="32742"/>
                  <a:pt x="175617" y="44746"/>
                  <a:pt x="175617" y="59531"/>
                </a:cubicBezTo>
                <a:cubicBezTo>
                  <a:pt x="175617" y="74317"/>
                  <a:pt x="187621" y="86320"/>
                  <a:pt x="202406" y="86320"/>
                </a:cubicBezTo>
                <a:cubicBezTo>
                  <a:pt x="217192" y="86320"/>
                  <a:pt x="229195" y="74317"/>
                  <a:pt x="229195" y="59531"/>
                </a:cubicBezTo>
                <a:close/>
                <a:moveTo>
                  <a:pt x="59531" y="160734"/>
                </a:moveTo>
                <a:lnTo>
                  <a:pt x="59531" y="166688"/>
                </a:lnTo>
                <a:cubicBezTo>
                  <a:pt x="59531" y="173273"/>
                  <a:pt x="64852" y="178594"/>
                  <a:pt x="71438" y="178594"/>
                </a:cubicBezTo>
                <a:lnTo>
                  <a:pt x="129778" y="178594"/>
                </a:lnTo>
                <a:cubicBezTo>
                  <a:pt x="127136" y="170557"/>
                  <a:pt x="127434" y="162074"/>
                  <a:pt x="133759" y="154781"/>
                </a:cubicBezTo>
                <a:cubicBezTo>
                  <a:pt x="128550" y="148754"/>
                  <a:pt x="126132" y="140010"/>
                  <a:pt x="129518" y="131229"/>
                </a:cubicBezTo>
                <a:cubicBezTo>
                  <a:pt x="131973" y="124867"/>
                  <a:pt x="135434" y="118914"/>
                  <a:pt x="139712" y="113630"/>
                </a:cubicBezTo>
                <a:cubicBezTo>
                  <a:pt x="141722" y="111175"/>
                  <a:pt x="144028" y="109277"/>
                  <a:pt x="146521" y="107900"/>
                </a:cubicBezTo>
                <a:cubicBezTo>
                  <a:pt x="138299" y="103622"/>
                  <a:pt x="128960" y="101203"/>
                  <a:pt x="119063" y="101203"/>
                </a:cubicBezTo>
                <a:cubicBezTo>
                  <a:pt x="86171" y="101203"/>
                  <a:pt x="59531" y="127843"/>
                  <a:pt x="59531" y="160734"/>
                </a:cubicBezTo>
                <a:close/>
                <a:moveTo>
                  <a:pt x="232395" y="144326"/>
                </a:moveTo>
                <a:cubicBezTo>
                  <a:pt x="234739" y="142987"/>
                  <a:pt x="235930" y="140196"/>
                  <a:pt x="234925" y="137629"/>
                </a:cubicBezTo>
                <a:cubicBezTo>
                  <a:pt x="233139" y="133015"/>
                  <a:pt x="230646" y="128662"/>
                  <a:pt x="227521" y="124830"/>
                </a:cubicBezTo>
                <a:cubicBezTo>
                  <a:pt x="225809" y="122709"/>
                  <a:pt x="222796" y="122337"/>
                  <a:pt x="220452" y="123713"/>
                </a:cubicBezTo>
                <a:cubicBezTo>
                  <a:pt x="212341" y="128401"/>
                  <a:pt x="202369" y="122672"/>
                  <a:pt x="202369" y="113258"/>
                </a:cubicBezTo>
                <a:cubicBezTo>
                  <a:pt x="202369" y="110542"/>
                  <a:pt x="200546" y="108124"/>
                  <a:pt x="197867" y="107714"/>
                </a:cubicBezTo>
                <a:cubicBezTo>
                  <a:pt x="193067" y="106970"/>
                  <a:pt x="187896" y="106970"/>
                  <a:pt x="183096" y="107714"/>
                </a:cubicBezTo>
                <a:cubicBezTo>
                  <a:pt x="180417" y="108124"/>
                  <a:pt x="178594" y="110542"/>
                  <a:pt x="178594" y="113258"/>
                </a:cubicBezTo>
                <a:cubicBezTo>
                  <a:pt x="178594" y="122634"/>
                  <a:pt x="168622" y="128401"/>
                  <a:pt x="160511" y="123713"/>
                </a:cubicBezTo>
                <a:cubicBezTo>
                  <a:pt x="158167" y="122374"/>
                  <a:pt x="155153" y="122746"/>
                  <a:pt x="153442" y="124830"/>
                </a:cubicBezTo>
                <a:cubicBezTo>
                  <a:pt x="150316" y="128662"/>
                  <a:pt x="147824" y="133015"/>
                  <a:pt x="146038" y="137629"/>
                </a:cubicBezTo>
                <a:cubicBezTo>
                  <a:pt x="145070" y="140159"/>
                  <a:pt x="146224" y="142949"/>
                  <a:pt x="148568" y="144289"/>
                </a:cubicBezTo>
                <a:cubicBezTo>
                  <a:pt x="156716" y="148977"/>
                  <a:pt x="156716" y="160474"/>
                  <a:pt x="148568" y="165199"/>
                </a:cubicBezTo>
                <a:cubicBezTo>
                  <a:pt x="146224" y="166539"/>
                  <a:pt x="145033" y="169329"/>
                  <a:pt x="146038" y="171859"/>
                </a:cubicBezTo>
                <a:cubicBezTo>
                  <a:pt x="147824" y="176473"/>
                  <a:pt x="150316" y="180826"/>
                  <a:pt x="153442" y="184658"/>
                </a:cubicBezTo>
                <a:cubicBezTo>
                  <a:pt x="155153" y="186779"/>
                  <a:pt x="158167" y="187151"/>
                  <a:pt x="160511" y="185775"/>
                </a:cubicBezTo>
                <a:cubicBezTo>
                  <a:pt x="168622" y="181087"/>
                  <a:pt x="178594" y="186854"/>
                  <a:pt x="178594" y="196230"/>
                </a:cubicBezTo>
                <a:cubicBezTo>
                  <a:pt x="178594" y="198946"/>
                  <a:pt x="180417" y="201364"/>
                  <a:pt x="183096" y="201774"/>
                </a:cubicBezTo>
                <a:cubicBezTo>
                  <a:pt x="187896" y="202518"/>
                  <a:pt x="193067" y="202518"/>
                  <a:pt x="197867" y="201774"/>
                </a:cubicBezTo>
                <a:cubicBezTo>
                  <a:pt x="200546" y="201364"/>
                  <a:pt x="202369" y="198946"/>
                  <a:pt x="202369" y="196230"/>
                </a:cubicBezTo>
                <a:cubicBezTo>
                  <a:pt x="202369" y="186854"/>
                  <a:pt x="212341" y="181087"/>
                  <a:pt x="220452" y="185775"/>
                </a:cubicBezTo>
                <a:cubicBezTo>
                  <a:pt x="222796" y="187114"/>
                  <a:pt x="225809" y="186742"/>
                  <a:pt x="227521" y="184658"/>
                </a:cubicBezTo>
                <a:cubicBezTo>
                  <a:pt x="230646" y="180826"/>
                  <a:pt x="233139" y="176473"/>
                  <a:pt x="234925" y="171859"/>
                </a:cubicBezTo>
                <a:cubicBezTo>
                  <a:pt x="235893" y="169329"/>
                  <a:pt x="234739" y="166539"/>
                  <a:pt x="232395" y="165199"/>
                </a:cubicBezTo>
                <a:cubicBezTo>
                  <a:pt x="224247" y="160511"/>
                  <a:pt x="224247" y="149014"/>
                  <a:pt x="232395" y="144289"/>
                </a:cubicBezTo>
                <a:close/>
                <a:moveTo>
                  <a:pt x="175617" y="154781"/>
                </a:moveTo>
                <a:cubicBezTo>
                  <a:pt x="175617" y="146567"/>
                  <a:pt x="182286" y="139898"/>
                  <a:pt x="190500" y="139898"/>
                </a:cubicBezTo>
                <a:cubicBezTo>
                  <a:pt x="198714" y="139898"/>
                  <a:pt x="205383" y="146567"/>
                  <a:pt x="205383" y="154781"/>
                </a:cubicBezTo>
                <a:cubicBezTo>
                  <a:pt x="205383" y="162995"/>
                  <a:pt x="198714" y="169664"/>
                  <a:pt x="190500" y="169664"/>
                </a:cubicBezTo>
                <a:cubicBezTo>
                  <a:pt x="182286" y="169664"/>
                  <a:pt x="175617" y="162995"/>
                  <a:pt x="175617" y="15478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7" name="Text 65"/>
          <p:cNvSpPr/>
          <p:nvPr/>
        </p:nvSpPr>
        <p:spPr>
          <a:xfrm>
            <a:off x="8543925" y="2895600"/>
            <a:ext cx="149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Roles y Permisos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8229600" y="3238500"/>
            <a:ext cx="3533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Gestión simplificada de accesos: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8234363" y="3509963"/>
            <a:ext cx="3457575" cy="619125"/>
          </a:xfrm>
          <a:custGeom>
            <a:avLst/>
            <a:gdLst/>
            <a:ahLst/>
            <a:cxnLst/>
            <a:rect l="l" t="t" r="r" b="b"/>
            <a:pathLst>
              <a:path w="3457575" h="619125">
                <a:moveTo>
                  <a:pt x="38101" y="0"/>
                </a:moveTo>
                <a:lnTo>
                  <a:pt x="3419474" y="0"/>
                </a:lnTo>
                <a:cubicBezTo>
                  <a:pt x="3440517" y="0"/>
                  <a:pt x="3457575" y="17058"/>
                  <a:pt x="3457575" y="38101"/>
                </a:cubicBezTo>
                <a:lnTo>
                  <a:pt x="3457575" y="581024"/>
                </a:lnTo>
                <a:cubicBezTo>
                  <a:pt x="3457575" y="602067"/>
                  <a:pt x="3440517" y="619125"/>
                  <a:pt x="3419474" y="619125"/>
                </a:cubicBezTo>
                <a:lnTo>
                  <a:pt x="38101" y="619125"/>
                </a:lnTo>
                <a:cubicBezTo>
                  <a:pt x="17058" y="619125"/>
                  <a:pt x="0" y="602067"/>
                  <a:pt x="0" y="581024"/>
                </a:cubicBezTo>
                <a:lnTo>
                  <a:pt x="0" y="38101"/>
                </a:lnTo>
                <a:cubicBezTo>
                  <a:pt x="0" y="17058"/>
                  <a:pt x="17058" y="0"/>
                  <a:pt x="38101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8315325" y="35909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ROLE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'analista'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8315325" y="37433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GRANT SELECT ON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db.* 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'analista'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72" name="Text 70"/>
          <p:cNvSpPr/>
          <p:nvPr/>
        </p:nvSpPr>
        <p:spPr>
          <a:xfrm>
            <a:off x="8315325" y="3895725"/>
            <a:ext cx="33528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GRANT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'analista'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usuario;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8096250" y="4362450"/>
            <a:ext cx="3714750" cy="762000"/>
          </a:xfrm>
          <a:custGeom>
            <a:avLst/>
            <a:gdLst/>
            <a:ahLst/>
            <a:cxnLst/>
            <a:rect l="l" t="t" r="r" b="b"/>
            <a:pathLst>
              <a:path w="3714750" h="762000">
                <a:moveTo>
                  <a:pt x="0" y="0"/>
                </a:moveTo>
                <a:lnTo>
                  <a:pt x="3600450" y="0"/>
                </a:lnTo>
                <a:cubicBezTo>
                  <a:pt x="3663534" y="0"/>
                  <a:pt x="3714750" y="51216"/>
                  <a:pt x="3714750" y="114300"/>
                </a:cubicBezTo>
                <a:lnTo>
                  <a:pt x="3714750" y="647700"/>
                </a:lnTo>
                <a:cubicBezTo>
                  <a:pt x="3714750" y="710784"/>
                  <a:pt x="3663534" y="762000"/>
                  <a:pt x="3600450" y="762000"/>
                </a:cubicBez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74" name="Shape 72"/>
          <p:cNvSpPr/>
          <p:nvPr/>
        </p:nvSpPr>
        <p:spPr>
          <a:xfrm>
            <a:off x="8096250" y="4362450"/>
            <a:ext cx="38100" cy="762000"/>
          </a:xfrm>
          <a:custGeom>
            <a:avLst/>
            <a:gdLst/>
            <a:ahLst/>
            <a:cxnLst/>
            <a:rect l="l" t="t" r="r" b="b"/>
            <a:pathLst>
              <a:path w="38100" h="762000">
                <a:moveTo>
                  <a:pt x="0" y="0"/>
                </a:moveTo>
                <a:lnTo>
                  <a:pt x="38100" y="0"/>
                </a:lnTo>
                <a:lnTo>
                  <a:pt x="381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75" name="Shape 73"/>
          <p:cNvSpPr/>
          <p:nvPr/>
        </p:nvSpPr>
        <p:spPr>
          <a:xfrm>
            <a:off x="8277225" y="451485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23812"/>
                </a:moveTo>
                <a:cubicBezTo>
                  <a:pt x="0" y="10678"/>
                  <a:pt x="10678" y="0"/>
                  <a:pt x="23812" y="0"/>
                </a:cubicBezTo>
                <a:lnTo>
                  <a:pt x="79437" y="0"/>
                </a:lnTo>
                <a:cubicBezTo>
                  <a:pt x="85762" y="0"/>
                  <a:pt x="91827" y="2493"/>
                  <a:pt x="96292" y="6958"/>
                </a:cubicBezTo>
                <a:lnTo>
                  <a:pt x="135917" y="46620"/>
                </a:lnTo>
                <a:cubicBezTo>
                  <a:pt x="140382" y="51085"/>
                  <a:pt x="142875" y="57150"/>
                  <a:pt x="142875" y="63475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23812"/>
                </a:lnTo>
                <a:close/>
                <a:moveTo>
                  <a:pt x="77391" y="21766"/>
                </a:moveTo>
                <a:lnTo>
                  <a:pt x="77391" y="56555"/>
                </a:lnTo>
                <a:cubicBezTo>
                  <a:pt x="77391" y="61503"/>
                  <a:pt x="81372" y="65484"/>
                  <a:pt x="86320" y="65484"/>
                </a:cubicBezTo>
                <a:lnTo>
                  <a:pt x="121109" y="65484"/>
                </a:lnTo>
                <a:lnTo>
                  <a:pt x="77391" y="21766"/>
                </a:lnTo>
                <a:close/>
                <a:moveTo>
                  <a:pt x="57373" y="109984"/>
                </a:moveTo>
                <a:cubicBezTo>
                  <a:pt x="60573" y="106226"/>
                  <a:pt x="60164" y="100608"/>
                  <a:pt x="56406" y="97408"/>
                </a:cubicBezTo>
                <a:cubicBezTo>
                  <a:pt x="52648" y="94208"/>
                  <a:pt x="47030" y="94617"/>
                  <a:pt x="43830" y="98375"/>
                </a:cubicBezTo>
                <a:lnTo>
                  <a:pt x="25971" y="119211"/>
                </a:lnTo>
                <a:cubicBezTo>
                  <a:pt x="23106" y="122560"/>
                  <a:pt x="23106" y="127471"/>
                  <a:pt x="25971" y="130820"/>
                </a:cubicBezTo>
                <a:lnTo>
                  <a:pt x="43830" y="151656"/>
                </a:lnTo>
                <a:cubicBezTo>
                  <a:pt x="47030" y="155414"/>
                  <a:pt x="52685" y="155823"/>
                  <a:pt x="56406" y="152623"/>
                </a:cubicBezTo>
                <a:cubicBezTo>
                  <a:pt x="60127" y="149423"/>
                  <a:pt x="60573" y="143768"/>
                  <a:pt x="57373" y="140047"/>
                </a:cubicBezTo>
                <a:lnTo>
                  <a:pt x="44500" y="125016"/>
                </a:lnTo>
                <a:lnTo>
                  <a:pt x="57373" y="109984"/>
                </a:lnTo>
                <a:close/>
                <a:moveTo>
                  <a:pt x="99045" y="98375"/>
                </a:moveTo>
                <a:cubicBezTo>
                  <a:pt x="95845" y="94617"/>
                  <a:pt x="90190" y="94208"/>
                  <a:pt x="86469" y="97408"/>
                </a:cubicBezTo>
                <a:cubicBezTo>
                  <a:pt x="82748" y="100608"/>
                  <a:pt x="82302" y="106263"/>
                  <a:pt x="85502" y="109984"/>
                </a:cubicBezTo>
                <a:lnTo>
                  <a:pt x="98375" y="125016"/>
                </a:lnTo>
                <a:lnTo>
                  <a:pt x="85502" y="140047"/>
                </a:lnTo>
                <a:cubicBezTo>
                  <a:pt x="82302" y="143805"/>
                  <a:pt x="82711" y="149423"/>
                  <a:pt x="86469" y="152623"/>
                </a:cubicBezTo>
                <a:cubicBezTo>
                  <a:pt x="90227" y="155823"/>
                  <a:pt x="95845" y="155414"/>
                  <a:pt x="99045" y="151656"/>
                </a:cubicBezTo>
                <a:lnTo>
                  <a:pt x="116904" y="130820"/>
                </a:lnTo>
                <a:cubicBezTo>
                  <a:pt x="119769" y="127471"/>
                  <a:pt x="119769" y="122560"/>
                  <a:pt x="116904" y="119211"/>
                </a:cubicBezTo>
                <a:lnTo>
                  <a:pt x="99045" y="98375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76" name="Text 74"/>
          <p:cNvSpPr/>
          <p:nvPr/>
        </p:nvSpPr>
        <p:spPr>
          <a:xfrm>
            <a:off x="8543925" y="4476750"/>
            <a:ext cx="1181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JSON_TABLE</a:t>
            </a:r>
            <a:endParaRPr lang="en-US" sz="1600" dirty="0"/>
          </a:p>
        </p:txBody>
      </p:sp>
      <p:sp>
        <p:nvSpPr>
          <p:cNvPr id="77" name="Text 75"/>
          <p:cNvSpPr/>
          <p:nvPr/>
        </p:nvSpPr>
        <p:spPr>
          <a:xfrm>
            <a:off x="8229600" y="4819650"/>
            <a:ext cx="3533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JSON a tabla relacional fácilmente</a:t>
            </a:r>
            <a:endParaRPr lang="en-US" sz="1600" dirty="0"/>
          </a:p>
        </p:txBody>
      </p:sp>
      <p:sp>
        <p:nvSpPr>
          <p:cNvPr id="78" name="Shape 76"/>
          <p:cNvSpPr/>
          <p:nvPr/>
        </p:nvSpPr>
        <p:spPr>
          <a:xfrm>
            <a:off x="390525" y="5495925"/>
            <a:ext cx="11410950" cy="476250"/>
          </a:xfrm>
          <a:custGeom>
            <a:avLst/>
            <a:gdLst/>
            <a:ahLst/>
            <a:cxnLst/>
            <a:rect l="l" t="t" r="r" b="b"/>
            <a:pathLst>
              <a:path w="11410950" h="476250">
                <a:moveTo>
                  <a:pt x="114300" y="0"/>
                </a:moveTo>
                <a:lnTo>
                  <a:pt x="11296650" y="0"/>
                </a:lnTo>
                <a:cubicBezTo>
                  <a:pt x="11359734" y="0"/>
                  <a:pt x="11410950" y="51216"/>
                  <a:pt x="11410950" y="114300"/>
                </a:cubicBezTo>
                <a:lnTo>
                  <a:pt x="11410950" y="361950"/>
                </a:lnTo>
                <a:cubicBezTo>
                  <a:pt x="11410950" y="425034"/>
                  <a:pt x="11359734" y="476250"/>
                  <a:pt x="11296650" y="476250"/>
                </a:cubicBezTo>
                <a:lnTo>
                  <a:pt x="114300" y="476250"/>
                </a:lnTo>
                <a:cubicBezTo>
                  <a:pt x="51216" y="476250"/>
                  <a:pt x="0" y="425034"/>
                  <a:pt x="0" y="36195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528638" y="56197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38187" y="-8439"/>
                </a:moveTo>
                <a:cubicBezTo>
                  <a:pt x="136356" y="-12010"/>
                  <a:pt x="132651" y="-14287"/>
                  <a:pt x="128632" y="-14287"/>
                </a:cubicBezTo>
                <a:cubicBezTo>
                  <a:pt x="124614" y="-14287"/>
                  <a:pt x="120908" y="-12010"/>
                  <a:pt x="119077" y="-8439"/>
                </a:cubicBezTo>
                <a:lnTo>
                  <a:pt x="86216" y="55944"/>
                </a:lnTo>
                <a:lnTo>
                  <a:pt x="14823" y="67285"/>
                </a:lnTo>
                <a:cubicBezTo>
                  <a:pt x="10850" y="67910"/>
                  <a:pt x="7546" y="70723"/>
                  <a:pt x="6295" y="74563"/>
                </a:cubicBezTo>
                <a:cubicBezTo>
                  <a:pt x="5045" y="78403"/>
                  <a:pt x="6072" y="82600"/>
                  <a:pt x="8885" y="85457"/>
                </a:cubicBezTo>
                <a:lnTo>
                  <a:pt x="59963" y="136580"/>
                </a:lnTo>
                <a:lnTo>
                  <a:pt x="48711" y="207972"/>
                </a:lnTo>
                <a:cubicBezTo>
                  <a:pt x="48086" y="211946"/>
                  <a:pt x="49738" y="215964"/>
                  <a:pt x="52998" y="218331"/>
                </a:cubicBezTo>
                <a:cubicBezTo>
                  <a:pt x="56257" y="220697"/>
                  <a:pt x="60543" y="221054"/>
                  <a:pt x="64160" y="219224"/>
                </a:cubicBezTo>
                <a:lnTo>
                  <a:pt x="128632" y="186452"/>
                </a:lnTo>
                <a:lnTo>
                  <a:pt x="193060" y="219224"/>
                </a:lnTo>
                <a:cubicBezTo>
                  <a:pt x="196632" y="221054"/>
                  <a:pt x="200963" y="220697"/>
                  <a:pt x="204222" y="218331"/>
                </a:cubicBezTo>
                <a:cubicBezTo>
                  <a:pt x="207481" y="215964"/>
                  <a:pt x="209133" y="211991"/>
                  <a:pt x="208508" y="207972"/>
                </a:cubicBezTo>
                <a:lnTo>
                  <a:pt x="197212" y="136580"/>
                </a:lnTo>
                <a:lnTo>
                  <a:pt x="248290" y="85457"/>
                </a:lnTo>
                <a:cubicBezTo>
                  <a:pt x="251147" y="82600"/>
                  <a:pt x="252130" y="78403"/>
                  <a:pt x="250880" y="74563"/>
                </a:cubicBezTo>
                <a:cubicBezTo>
                  <a:pt x="249629" y="70723"/>
                  <a:pt x="246370" y="67910"/>
                  <a:pt x="242352" y="67285"/>
                </a:cubicBezTo>
                <a:lnTo>
                  <a:pt x="171004" y="55944"/>
                </a:lnTo>
                <a:lnTo>
                  <a:pt x="138187" y="-8439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0" name="Text 78"/>
          <p:cNvSpPr/>
          <p:nvPr/>
        </p:nvSpPr>
        <p:spPr>
          <a:xfrm>
            <a:off x="952500" y="5619750"/>
            <a:ext cx="6334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MySQL 8.0 no es solo una actualización: es una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revolución en cómo escribimos SQL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381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2700000" scaled="1"/>
          </a:gradFill>
          <a:ln/>
        </p:spPr>
      </p:sp>
      <p:sp>
        <p:nvSpPr>
          <p:cNvPr id="3" name="Shape 1"/>
          <p:cNvSpPr/>
          <p:nvPr/>
        </p:nvSpPr>
        <p:spPr>
          <a:xfrm>
            <a:off x="545306" y="6000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44648"/>
                </a:moveTo>
                <a:cubicBezTo>
                  <a:pt x="0" y="29859"/>
                  <a:pt x="11999" y="17859"/>
                  <a:pt x="26789" y="17859"/>
                </a:cubicBezTo>
                <a:lnTo>
                  <a:pt x="80367" y="17859"/>
                </a:lnTo>
                <a:cubicBezTo>
                  <a:pt x="95157" y="17859"/>
                  <a:pt x="107156" y="29859"/>
                  <a:pt x="107156" y="44648"/>
                </a:cubicBezTo>
                <a:lnTo>
                  <a:pt x="107156" y="53578"/>
                </a:lnTo>
                <a:lnTo>
                  <a:pt x="178594" y="53578"/>
                </a:lnTo>
                <a:lnTo>
                  <a:pt x="178594" y="44648"/>
                </a:lnTo>
                <a:cubicBezTo>
                  <a:pt x="178594" y="29859"/>
                  <a:pt x="190593" y="17859"/>
                  <a:pt x="205383" y="17859"/>
                </a:cubicBezTo>
                <a:lnTo>
                  <a:pt x="258961" y="17859"/>
                </a:lnTo>
                <a:cubicBezTo>
                  <a:pt x="273751" y="17859"/>
                  <a:pt x="285750" y="29859"/>
                  <a:pt x="285750" y="44648"/>
                </a:cubicBezTo>
                <a:lnTo>
                  <a:pt x="285750" y="98227"/>
                </a:lnTo>
                <a:cubicBezTo>
                  <a:pt x="285750" y="113016"/>
                  <a:pt x="273751" y="125016"/>
                  <a:pt x="258961" y="125016"/>
                </a:cubicBezTo>
                <a:lnTo>
                  <a:pt x="205383" y="125016"/>
                </a:lnTo>
                <a:cubicBezTo>
                  <a:pt x="190593" y="125016"/>
                  <a:pt x="178594" y="113016"/>
                  <a:pt x="178594" y="98227"/>
                </a:cubicBezTo>
                <a:lnTo>
                  <a:pt x="178594" y="89297"/>
                </a:lnTo>
                <a:lnTo>
                  <a:pt x="107156" y="89297"/>
                </a:lnTo>
                <a:lnTo>
                  <a:pt x="107156" y="98227"/>
                </a:lnTo>
                <a:cubicBezTo>
                  <a:pt x="107156" y="102301"/>
                  <a:pt x="106207" y="106207"/>
                  <a:pt x="104589" y="109668"/>
                </a:cubicBezTo>
                <a:lnTo>
                  <a:pt x="142875" y="160734"/>
                </a:lnTo>
                <a:lnTo>
                  <a:pt x="187523" y="160734"/>
                </a:lnTo>
                <a:cubicBezTo>
                  <a:pt x="202313" y="160734"/>
                  <a:pt x="214313" y="172734"/>
                  <a:pt x="214313" y="187523"/>
                </a:cubicBezTo>
                <a:lnTo>
                  <a:pt x="214313" y="241102"/>
                </a:lnTo>
                <a:cubicBezTo>
                  <a:pt x="214313" y="255891"/>
                  <a:pt x="202313" y="267891"/>
                  <a:pt x="187523" y="267891"/>
                </a:cubicBezTo>
                <a:lnTo>
                  <a:pt x="133945" y="267891"/>
                </a:lnTo>
                <a:cubicBezTo>
                  <a:pt x="119156" y="267891"/>
                  <a:pt x="107156" y="255891"/>
                  <a:pt x="107156" y="241102"/>
                </a:cubicBezTo>
                <a:lnTo>
                  <a:pt x="107156" y="187523"/>
                </a:lnTo>
                <a:cubicBezTo>
                  <a:pt x="107156" y="183449"/>
                  <a:pt x="108105" y="179543"/>
                  <a:pt x="109724" y="176082"/>
                </a:cubicBezTo>
                <a:lnTo>
                  <a:pt x="71438" y="125016"/>
                </a:lnTo>
                <a:lnTo>
                  <a:pt x="26789" y="125016"/>
                </a:lnTo>
                <a:cubicBezTo>
                  <a:pt x="11999" y="125016"/>
                  <a:pt x="0" y="113016"/>
                  <a:pt x="0" y="98227"/>
                </a:cubicBezTo>
                <a:lnTo>
                  <a:pt x="0" y="44648"/>
                </a:ln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" name="Text 2"/>
          <p:cNvSpPr/>
          <p:nvPr/>
        </p:nvSpPr>
        <p:spPr>
          <a:xfrm>
            <a:off x="1143000" y="381000"/>
            <a:ext cx="53054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Proyectos Integradores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143000" y="838200"/>
            <a:ext cx="5172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Aprender haciendo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90525" y="1304925"/>
            <a:ext cx="3667125" cy="3429000"/>
          </a:xfrm>
          <a:custGeom>
            <a:avLst/>
            <a:gdLst/>
            <a:ahLst/>
            <a:cxnLst/>
            <a:rect l="l" t="t" r="r" b="b"/>
            <a:pathLst>
              <a:path w="3667125" h="3429000">
                <a:moveTo>
                  <a:pt x="152385" y="0"/>
                </a:moveTo>
                <a:lnTo>
                  <a:pt x="3514740" y="0"/>
                </a:lnTo>
                <a:cubicBezTo>
                  <a:pt x="3598900" y="0"/>
                  <a:pt x="3667125" y="68225"/>
                  <a:pt x="3667125" y="152385"/>
                </a:cubicBezTo>
                <a:lnTo>
                  <a:pt x="3667125" y="3276615"/>
                </a:lnTo>
                <a:cubicBezTo>
                  <a:pt x="3667125" y="3360775"/>
                  <a:pt x="3598900" y="3429000"/>
                  <a:pt x="3514740" y="3429000"/>
                </a:cubicBezTo>
                <a:lnTo>
                  <a:pt x="152385" y="3429000"/>
                </a:lnTo>
                <a:cubicBezTo>
                  <a:pt x="68225" y="3429000"/>
                  <a:pt x="0" y="3360775"/>
                  <a:pt x="0" y="3276615"/>
                </a:cubicBezTo>
                <a:lnTo>
                  <a:pt x="0" y="152385"/>
                </a:lnTo>
                <a:cubicBezTo>
                  <a:pt x="0" y="68281"/>
                  <a:pt x="68281" y="0"/>
                  <a:pt x="152385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90550" y="15049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757238" y="16573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71450" y="228600"/>
                </a:moveTo>
                <a:lnTo>
                  <a:pt x="42863" y="228600"/>
                </a:lnTo>
                <a:cubicBezTo>
                  <a:pt x="19199" y="228600"/>
                  <a:pt x="0" y="209401"/>
                  <a:pt x="0" y="185738"/>
                </a:cubicBezTo>
                <a:lnTo>
                  <a:pt x="0" y="42863"/>
                </a:lnTo>
                <a:cubicBezTo>
                  <a:pt x="0" y="19199"/>
                  <a:pt x="19199" y="0"/>
                  <a:pt x="42863" y="0"/>
                </a:cubicBezTo>
                <a:lnTo>
                  <a:pt x="178594" y="0"/>
                </a:lnTo>
                <a:cubicBezTo>
                  <a:pt x="190426" y="0"/>
                  <a:pt x="200025" y="9599"/>
                  <a:pt x="200025" y="21431"/>
                </a:cubicBezTo>
                <a:lnTo>
                  <a:pt x="200025" y="150019"/>
                </a:lnTo>
                <a:cubicBezTo>
                  <a:pt x="200025" y="159350"/>
                  <a:pt x="194042" y="167298"/>
                  <a:pt x="185738" y="170244"/>
                </a:cubicBezTo>
                <a:lnTo>
                  <a:pt x="185738" y="200025"/>
                </a:lnTo>
                <a:cubicBezTo>
                  <a:pt x="193640" y="200025"/>
                  <a:pt x="200025" y="206410"/>
                  <a:pt x="200025" y="214313"/>
                </a:cubicBezTo>
                <a:cubicBezTo>
                  <a:pt x="200025" y="222215"/>
                  <a:pt x="193640" y="228600"/>
                  <a:pt x="185738" y="228600"/>
                </a:cubicBezTo>
                <a:lnTo>
                  <a:pt x="171450" y="228600"/>
                </a:lnTo>
                <a:close/>
                <a:moveTo>
                  <a:pt x="42863" y="171450"/>
                </a:moveTo>
                <a:cubicBezTo>
                  <a:pt x="34960" y="171450"/>
                  <a:pt x="28575" y="177835"/>
                  <a:pt x="28575" y="185738"/>
                </a:cubicBezTo>
                <a:cubicBezTo>
                  <a:pt x="28575" y="193640"/>
                  <a:pt x="34960" y="200025"/>
                  <a:pt x="42863" y="200025"/>
                </a:cubicBezTo>
                <a:lnTo>
                  <a:pt x="157163" y="200025"/>
                </a:lnTo>
                <a:lnTo>
                  <a:pt x="157163" y="171450"/>
                </a:lnTo>
                <a:lnTo>
                  <a:pt x="42863" y="171450"/>
                </a:lnTo>
                <a:close/>
                <a:moveTo>
                  <a:pt x="57150" y="67866"/>
                </a:moveTo>
                <a:cubicBezTo>
                  <a:pt x="57150" y="73804"/>
                  <a:pt x="61927" y="78581"/>
                  <a:pt x="67866" y="78581"/>
                </a:cubicBezTo>
                <a:lnTo>
                  <a:pt x="146447" y="78581"/>
                </a:lnTo>
                <a:cubicBezTo>
                  <a:pt x="152385" y="78581"/>
                  <a:pt x="157163" y="73804"/>
                  <a:pt x="157163" y="67866"/>
                </a:cubicBezTo>
                <a:cubicBezTo>
                  <a:pt x="157163" y="61927"/>
                  <a:pt x="152385" y="57150"/>
                  <a:pt x="146447" y="57150"/>
                </a:cubicBezTo>
                <a:lnTo>
                  <a:pt x="67866" y="57150"/>
                </a:lnTo>
                <a:cubicBezTo>
                  <a:pt x="61927" y="57150"/>
                  <a:pt x="57150" y="61927"/>
                  <a:pt x="57150" y="67866"/>
                </a:cubicBezTo>
                <a:close/>
                <a:moveTo>
                  <a:pt x="67866" y="100013"/>
                </a:moveTo>
                <a:cubicBezTo>
                  <a:pt x="61927" y="100013"/>
                  <a:pt x="57150" y="104790"/>
                  <a:pt x="57150" y="110728"/>
                </a:cubicBezTo>
                <a:cubicBezTo>
                  <a:pt x="57150" y="116666"/>
                  <a:pt x="61927" y="121444"/>
                  <a:pt x="67866" y="121444"/>
                </a:cubicBezTo>
                <a:lnTo>
                  <a:pt x="146447" y="121444"/>
                </a:lnTo>
                <a:cubicBezTo>
                  <a:pt x="152385" y="121444"/>
                  <a:pt x="157163" y="116666"/>
                  <a:pt x="157163" y="110728"/>
                </a:cubicBezTo>
                <a:cubicBezTo>
                  <a:pt x="157163" y="104790"/>
                  <a:pt x="152385" y="100013"/>
                  <a:pt x="146447" y="100013"/>
                </a:cubicBezTo>
                <a:lnTo>
                  <a:pt x="67866" y="100013"/>
                </a:ln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9" name="Text 7"/>
          <p:cNvSpPr/>
          <p:nvPr/>
        </p:nvSpPr>
        <p:spPr>
          <a:xfrm>
            <a:off x="1238250" y="1619250"/>
            <a:ext cx="1209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Biblioteca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90550" y="2190750"/>
            <a:ext cx="3343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Sistema completo de gestión bibliotecaria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" y="26098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2" name="Text 10"/>
          <p:cNvSpPr/>
          <p:nvPr/>
        </p:nvSpPr>
        <p:spPr>
          <a:xfrm>
            <a:off x="857250" y="2571750"/>
            <a:ext cx="1943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Gestión de libros y autores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09600" y="2914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4" name="Text 12"/>
          <p:cNvSpPr/>
          <p:nvPr/>
        </p:nvSpPr>
        <p:spPr>
          <a:xfrm>
            <a:off x="857250" y="2876550"/>
            <a:ext cx="1895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Préstamos y devoluciones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9600" y="3219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6" name="Text 14"/>
          <p:cNvSpPr/>
          <p:nvPr/>
        </p:nvSpPr>
        <p:spPr>
          <a:xfrm>
            <a:off x="857250" y="3181350"/>
            <a:ext cx="2152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Cálculo automático de multas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09600" y="3524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8" name="Text 16"/>
          <p:cNvSpPr/>
          <p:nvPr/>
        </p:nvSpPr>
        <p:spPr>
          <a:xfrm>
            <a:off x="857250" y="3486150"/>
            <a:ext cx="2181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Notificaciones de vencimiento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95313" y="3871913"/>
            <a:ext cx="3257550" cy="657225"/>
          </a:xfrm>
          <a:custGeom>
            <a:avLst/>
            <a:gdLst/>
            <a:ahLst/>
            <a:cxnLst/>
            <a:rect l="l" t="t" r="r" b="b"/>
            <a:pathLst>
              <a:path w="3257550" h="657225">
                <a:moveTo>
                  <a:pt x="76199" y="0"/>
                </a:moveTo>
                <a:lnTo>
                  <a:pt x="3181351" y="0"/>
                </a:lnTo>
                <a:cubicBezTo>
                  <a:pt x="3223435" y="0"/>
                  <a:pt x="3257550" y="34115"/>
                  <a:pt x="3257550" y="76199"/>
                </a:cubicBezTo>
                <a:lnTo>
                  <a:pt x="3257550" y="581026"/>
                </a:lnTo>
                <a:cubicBezTo>
                  <a:pt x="3257550" y="623110"/>
                  <a:pt x="3223435" y="657225"/>
                  <a:pt x="3181351" y="657225"/>
                </a:cubicBezTo>
                <a:lnTo>
                  <a:pt x="76199" y="657225"/>
                </a:lnTo>
                <a:cubicBezTo>
                  <a:pt x="34115" y="657225"/>
                  <a:pt x="0" y="623110"/>
                  <a:pt x="0" y="581026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14375" y="3990975"/>
            <a:ext cx="3086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Tecnologías: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14375" y="4219575"/>
            <a:ext cx="3086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Triggers, procedimientos, índices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264025" y="1304925"/>
            <a:ext cx="3667125" cy="3429000"/>
          </a:xfrm>
          <a:custGeom>
            <a:avLst/>
            <a:gdLst/>
            <a:ahLst/>
            <a:cxnLst/>
            <a:rect l="l" t="t" r="r" b="b"/>
            <a:pathLst>
              <a:path w="3667125" h="3429000">
                <a:moveTo>
                  <a:pt x="152385" y="0"/>
                </a:moveTo>
                <a:lnTo>
                  <a:pt x="3514740" y="0"/>
                </a:lnTo>
                <a:cubicBezTo>
                  <a:pt x="3598900" y="0"/>
                  <a:pt x="3667125" y="68225"/>
                  <a:pt x="3667125" y="152385"/>
                </a:cubicBezTo>
                <a:lnTo>
                  <a:pt x="3667125" y="3276615"/>
                </a:lnTo>
                <a:cubicBezTo>
                  <a:pt x="3667125" y="3360775"/>
                  <a:pt x="3598900" y="3429000"/>
                  <a:pt x="3514740" y="3429000"/>
                </a:cubicBezTo>
                <a:lnTo>
                  <a:pt x="152385" y="3429000"/>
                </a:lnTo>
                <a:cubicBezTo>
                  <a:pt x="68225" y="3429000"/>
                  <a:pt x="0" y="3360775"/>
                  <a:pt x="0" y="3276615"/>
                </a:cubicBezTo>
                <a:lnTo>
                  <a:pt x="0" y="152385"/>
                </a:lnTo>
                <a:cubicBezTo>
                  <a:pt x="0" y="68281"/>
                  <a:pt x="68281" y="0"/>
                  <a:pt x="152385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5400">
            <a:solidFill>
              <a:srgbClr val="FF6B6B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464050" y="15049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4" name="Shape 22"/>
          <p:cNvSpPr/>
          <p:nvPr/>
        </p:nvSpPr>
        <p:spPr>
          <a:xfrm>
            <a:off x="4616450" y="16573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7144" y="10716"/>
                </a:moveTo>
                <a:cubicBezTo>
                  <a:pt x="7144" y="4777"/>
                  <a:pt x="11921" y="0"/>
                  <a:pt x="17859" y="0"/>
                </a:cubicBezTo>
                <a:lnTo>
                  <a:pt x="210741" y="0"/>
                </a:lnTo>
                <a:cubicBezTo>
                  <a:pt x="216679" y="0"/>
                  <a:pt x="221456" y="4777"/>
                  <a:pt x="221456" y="10716"/>
                </a:cubicBezTo>
                <a:cubicBezTo>
                  <a:pt x="221456" y="16654"/>
                  <a:pt x="216679" y="21431"/>
                  <a:pt x="210741" y="21431"/>
                </a:cubicBezTo>
                <a:lnTo>
                  <a:pt x="207169" y="21431"/>
                </a:lnTo>
                <a:lnTo>
                  <a:pt x="207169" y="207169"/>
                </a:lnTo>
                <a:lnTo>
                  <a:pt x="210741" y="207169"/>
                </a:lnTo>
                <a:cubicBezTo>
                  <a:pt x="216679" y="207169"/>
                  <a:pt x="221456" y="211946"/>
                  <a:pt x="221456" y="217884"/>
                </a:cubicBezTo>
                <a:cubicBezTo>
                  <a:pt x="221456" y="223823"/>
                  <a:pt x="216679" y="228600"/>
                  <a:pt x="210741" y="228600"/>
                </a:cubicBezTo>
                <a:lnTo>
                  <a:pt x="17859" y="228600"/>
                </a:lnTo>
                <a:cubicBezTo>
                  <a:pt x="11921" y="228600"/>
                  <a:pt x="7144" y="223823"/>
                  <a:pt x="7144" y="217884"/>
                </a:cubicBezTo>
                <a:cubicBezTo>
                  <a:pt x="7144" y="211946"/>
                  <a:pt x="11921" y="207169"/>
                  <a:pt x="17859" y="207169"/>
                </a:cubicBezTo>
                <a:lnTo>
                  <a:pt x="21431" y="207169"/>
                </a:lnTo>
                <a:lnTo>
                  <a:pt x="21431" y="21431"/>
                </a:lnTo>
                <a:lnTo>
                  <a:pt x="17859" y="21431"/>
                </a:lnTo>
                <a:cubicBezTo>
                  <a:pt x="11921" y="21431"/>
                  <a:pt x="7144" y="16654"/>
                  <a:pt x="7144" y="10716"/>
                </a:cubicBezTo>
                <a:close/>
                <a:moveTo>
                  <a:pt x="100013" y="50006"/>
                </a:moveTo>
                <a:lnTo>
                  <a:pt x="100013" y="64294"/>
                </a:lnTo>
                <a:cubicBezTo>
                  <a:pt x="100013" y="68223"/>
                  <a:pt x="103227" y="71438"/>
                  <a:pt x="107156" y="71438"/>
                </a:cubicBezTo>
                <a:lnTo>
                  <a:pt x="121444" y="71438"/>
                </a:lnTo>
                <a:cubicBezTo>
                  <a:pt x="125373" y="71438"/>
                  <a:pt x="128588" y="68223"/>
                  <a:pt x="128588" y="64294"/>
                </a:cubicBezTo>
                <a:lnTo>
                  <a:pt x="128588" y="50006"/>
                </a:lnTo>
                <a:cubicBezTo>
                  <a:pt x="128588" y="46077"/>
                  <a:pt x="125373" y="42863"/>
                  <a:pt x="121444" y="42863"/>
                </a:cubicBezTo>
                <a:lnTo>
                  <a:pt x="107156" y="42863"/>
                </a:lnTo>
                <a:cubicBezTo>
                  <a:pt x="103227" y="42863"/>
                  <a:pt x="100013" y="46077"/>
                  <a:pt x="100013" y="50006"/>
                </a:cubicBezTo>
                <a:close/>
                <a:moveTo>
                  <a:pt x="57150" y="42863"/>
                </a:moveTo>
                <a:cubicBezTo>
                  <a:pt x="53221" y="42863"/>
                  <a:pt x="50006" y="46077"/>
                  <a:pt x="50006" y="50006"/>
                </a:cubicBezTo>
                <a:lnTo>
                  <a:pt x="50006" y="64294"/>
                </a:lnTo>
                <a:cubicBezTo>
                  <a:pt x="50006" y="68223"/>
                  <a:pt x="53221" y="71438"/>
                  <a:pt x="57150" y="71438"/>
                </a:cubicBezTo>
                <a:lnTo>
                  <a:pt x="71438" y="71438"/>
                </a:lnTo>
                <a:cubicBezTo>
                  <a:pt x="75367" y="71438"/>
                  <a:pt x="78581" y="68223"/>
                  <a:pt x="78581" y="64294"/>
                </a:cubicBezTo>
                <a:lnTo>
                  <a:pt x="78581" y="50006"/>
                </a:lnTo>
                <a:cubicBezTo>
                  <a:pt x="78581" y="46077"/>
                  <a:pt x="75367" y="42863"/>
                  <a:pt x="71438" y="42863"/>
                </a:cubicBezTo>
                <a:lnTo>
                  <a:pt x="57150" y="42863"/>
                </a:lnTo>
                <a:close/>
                <a:moveTo>
                  <a:pt x="100013" y="92869"/>
                </a:moveTo>
                <a:lnTo>
                  <a:pt x="100013" y="107156"/>
                </a:lnTo>
                <a:cubicBezTo>
                  <a:pt x="100013" y="111085"/>
                  <a:pt x="103227" y="114300"/>
                  <a:pt x="107156" y="114300"/>
                </a:cubicBezTo>
                <a:lnTo>
                  <a:pt x="121444" y="114300"/>
                </a:lnTo>
                <a:cubicBezTo>
                  <a:pt x="125373" y="114300"/>
                  <a:pt x="128588" y="111085"/>
                  <a:pt x="128588" y="107156"/>
                </a:cubicBezTo>
                <a:lnTo>
                  <a:pt x="128588" y="92869"/>
                </a:lnTo>
                <a:cubicBezTo>
                  <a:pt x="128588" y="88940"/>
                  <a:pt x="125373" y="85725"/>
                  <a:pt x="121444" y="85725"/>
                </a:cubicBezTo>
                <a:lnTo>
                  <a:pt x="107156" y="85725"/>
                </a:lnTo>
                <a:cubicBezTo>
                  <a:pt x="103227" y="85725"/>
                  <a:pt x="100013" y="88940"/>
                  <a:pt x="100013" y="92869"/>
                </a:cubicBezTo>
                <a:close/>
                <a:moveTo>
                  <a:pt x="157163" y="42863"/>
                </a:moveTo>
                <a:cubicBezTo>
                  <a:pt x="153233" y="42863"/>
                  <a:pt x="150019" y="46077"/>
                  <a:pt x="150019" y="50006"/>
                </a:cubicBezTo>
                <a:lnTo>
                  <a:pt x="150019" y="64294"/>
                </a:lnTo>
                <a:cubicBezTo>
                  <a:pt x="150019" y="68223"/>
                  <a:pt x="153233" y="71438"/>
                  <a:pt x="157163" y="71438"/>
                </a:cubicBezTo>
                <a:lnTo>
                  <a:pt x="171450" y="71438"/>
                </a:lnTo>
                <a:cubicBezTo>
                  <a:pt x="175379" y="71438"/>
                  <a:pt x="178594" y="68223"/>
                  <a:pt x="178594" y="64294"/>
                </a:cubicBezTo>
                <a:lnTo>
                  <a:pt x="178594" y="50006"/>
                </a:lnTo>
                <a:cubicBezTo>
                  <a:pt x="178594" y="46077"/>
                  <a:pt x="175379" y="42863"/>
                  <a:pt x="171450" y="42863"/>
                </a:cubicBezTo>
                <a:lnTo>
                  <a:pt x="157163" y="42863"/>
                </a:lnTo>
                <a:close/>
                <a:moveTo>
                  <a:pt x="50006" y="92869"/>
                </a:moveTo>
                <a:lnTo>
                  <a:pt x="50006" y="107156"/>
                </a:lnTo>
                <a:cubicBezTo>
                  <a:pt x="50006" y="111085"/>
                  <a:pt x="53221" y="114300"/>
                  <a:pt x="57150" y="114300"/>
                </a:cubicBezTo>
                <a:lnTo>
                  <a:pt x="71438" y="114300"/>
                </a:lnTo>
                <a:cubicBezTo>
                  <a:pt x="75367" y="114300"/>
                  <a:pt x="78581" y="111085"/>
                  <a:pt x="78581" y="107156"/>
                </a:cubicBezTo>
                <a:lnTo>
                  <a:pt x="78581" y="92869"/>
                </a:lnTo>
                <a:cubicBezTo>
                  <a:pt x="78581" y="88940"/>
                  <a:pt x="75367" y="85725"/>
                  <a:pt x="71438" y="85725"/>
                </a:cubicBezTo>
                <a:lnTo>
                  <a:pt x="57150" y="85725"/>
                </a:lnTo>
                <a:cubicBezTo>
                  <a:pt x="53221" y="85725"/>
                  <a:pt x="50006" y="88940"/>
                  <a:pt x="50006" y="92869"/>
                </a:cubicBezTo>
                <a:close/>
                <a:moveTo>
                  <a:pt x="157163" y="85725"/>
                </a:moveTo>
                <a:cubicBezTo>
                  <a:pt x="153233" y="85725"/>
                  <a:pt x="150019" y="88940"/>
                  <a:pt x="150019" y="92869"/>
                </a:cubicBezTo>
                <a:lnTo>
                  <a:pt x="150019" y="107156"/>
                </a:lnTo>
                <a:cubicBezTo>
                  <a:pt x="150019" y="111085"/>
                  <a:pt x="153233" y="114300"/>
                  <a:pt x="157163" y="114300"/>
                </a:cubicBezTo>
                <a:lnTo>
                  <a:pt x="171450" y="114300"/>
                </a:lnTo>
                <a:cubicBezTo>
                  <a:pt x="175379" y="114300"/>
                  <a:pt x="178594" y="111085"/>
                  <a:pt x="178594" y="107156"/>
                </a:cubicBezTo>
                <a:lnTo>
                  <a:pt x="178594" y="92869"/>
                </a:lnTo>
                <a:cubicBezTo>
                  <a:pt x="178594" y="88940"/>
                  <a:pt x="175379" y="85725"/>
                  <a:pt x="171450" y="85725"/>
                </a:cubicBezTo>
                <a:lnTo>
                  <a:pt x="157163" y="85725"/>
                </a:lnTo>
                <a:close/>
                <a:moveTo>
                  <a:pt x="128588" y="171450"/>
                </a:moveTo>
                <a:lnTo>
                  <a:pt x="148144" y="171450"/>
                </a:lnTo>
                <a:cubicBezTo>
                  <a:pt x="152564" y="171450"/>
                  <a:pt x="155957" y="167432"/>
                  <a:pt x="154394" y="163324"/>
                </a:cubicBezTo>
                <a:cubicBezTo>
                  <a:pt x="148233" y="147206"/>
                  <a:pt x="132606" y="135731"/>
                  <a:pt x="114345" y="135731"/>
                </a:cubicBezTo>
                <a:cubicBezTo>
                  <a:pt x="96083" y="135731"/>
                  <a:pt x="80456" y="147206"/>
                  <a:pt x="74295" y="163324"/>
                </a:cubicBezTo>
                <a:cubicBezTo>
                  <a:pt x="72732" y="167432"/>
                  <a:pt x="76126" y="171450"/>
                  <a:pt x="80546" y="171450"/>
                </a:cubicBezTo>
                <a:lnTo>
                  <a:pt x="100102" y="171450"/>
                </a:lnTo>
                <a:lnTo>
                  <a:pt x="100102" y="207169"/>
                </a:lnTo>
                <a:lnTo>
                  <a:pt x="128677" y="207169"/>
                </a:lnTo>
                <a:lnTo>
                  <a:pt x="128677" y="171450"/>
                </a:ln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5" name="Text 23"/>
          <p:cNvSpPr/>
          <p:nvPr/>
        </p:nvSpPr>
        <p:spPr>
          <a:xfrm>
            <a:off x="5111750" y="1619250"/>
            <a:ext cx="704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Hotel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464050" y="2190750"/>
            <a:ext cx="3343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Sistema de reservas hoteleras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483100" y="26098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8" name="Text 26"/>
          <p:cNvSpPr/>
          <p:nvPr/>
        </p:nvSpPr>
        <p:spPr>
          <a:xfrm>
            <a:off x="4730750" y="2571750"/>
            <a:ext cx="1752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Gestión de habitaciones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83100" y="2914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0" name="Text 28"/>
          <p:cNvSpPr/>
          <p:nvPr/>
        </p:nvSpPr>
        <p:spPr>
          <a:xfrm>
            <a:off x="4730750" y="2876550"/>
            <a:ext cx="184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Reservas y cancelaciones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483100" y="3219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2" name="Text 30"/>
          <p:cNvSpPr/>
          <p:nvPr/>
        </p:nvSpPr>
        <p:spPr>
          <a:xfrm>
            <a:off x="4730750" y="3181350"/>
            <a:ext cx="2066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Confirmaciones automáticas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483100" y="3524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4" name="Text 32"/>
          <p:cNvSpPr/>
          <p:nvPr/>
        </p:nvSpPr>
        <p:spPr>
          <a:xfrm>
            <a:off x="4730750" y="3486150"/>
            <a:ext cx="1685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Reportes de ocupación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468813" y="3871913"/>
            <a:ext cx="3257550" cy="657225"/>
          </a:xfrm>
          <a:custGeom>
            <a:avLst/>
            <a:gdLst/>
            <a:ahLst/>
            <a:cxnLst/>
            <a:rect l="l" t="t" r="r" b="b"/>
            <a:pathLst>
              <a:path w="3257550" h="657225">
                <a:moveTo>
                  <a:pt x="76199" y="0"/>
                </a:moveTo>
                <a:lnTo>
                  <a:pt x="3181351" y="0"/>
                </a:lnTo>
                <a:cubicBezTo>
                  <a:pt x="3223435" y="0"/>
                  <a:pt x="3257550" y="34115"/>
                  <a:pt x="3257550" y="76199"/>
                </a:cubicBezTo>
                <a:lnTo>
                  <a:pt x="3257550" y="581026"/>
                </a:lnTo>
                <a:cubicBezTo>
                  <a:pt x="3257550" y="623110"/>
                  <a:pt x="3223435" y="657225"/>
                  <a:pt x="3181351" y="657225"/>
                </a:cubicBezTo>
                <a:lnTo>
                  <a:pt x="76199" y="657225"/>
                </a:lnTo>
                <a:cubicBezTo>
                  <a:pt x="34115" y="657225"/>
                  <a:pt x="0" y="623110"/>
                  <a:pt x="0" y="581026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4587875" y="3990975"/>
            <a:ext cx="3086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Tecnologías: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587875" y="4219575"/>
            <a:ext cx="3086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JOINs complejos, funciones, vistas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137525" y="1304925"/>
            <a:ext cx="3667125" cy="3429000"/>
          </a:xfrm>
          <a:custGeom>
            <a:avLst/>
            <a:gdLst/>
            <a:ahLst/>
            <a:cxnLst/>
            <a:rect l="l" t="t" r="r" b="b"/>
            <a:pathLst>
              <a:path w="3667125" h="3429000">
                <a:moveTo>
                  <a:pt x="152385" y="0"/>
                </a:moveTo>
                <a:lnTo>
                  <a:pt x="3514740" y="0"/>
                </a:lnTo>
                <a:cubicBezTo>
                  <a:pt x="3598900" y="0"/>
                  <a:pt x="3667125" y="68225"/>
                  <a:pt x="3667125" y="152385"/>
                </a:cubicBezTo>
                <a:lnTo>
                  <a:pt x="3667125" y="3276615"/>
                </a:lnTo>
                <a:cubicBezTo>
                  <a:pt x="3667125" y="3360775"/>
                  <a:pt x="3598900" y="3429000"/>
                  <a:pt x="3514740" y="3429000"/>
                </a:cubicBezTo>
                <a:lnTo>
                  <a:pt x="152385" y="3429000"/>
                </a:lnTo>
                <a:cubicBezTo>
                  <a:pt x="68225" y="3429000"/>
                  <a:pt x="0" y="3360775"/>
                  <a:pt x="0" y="3276615"/>
                </a:cubicBezTo>
                <a:lnTo>
                  <a:pt x="0" y="152385"/>
                </a:lnTo>
                <a:cubicBezTo>
                  <a:pt x="0" y="68281"/>
                  <a:pt x="68281" y="0"/>
                  <a:pt x="152385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337550" y="15049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0" name="Shape 38"/>
          <p:cNvSpPr/>
          <p:nvPr/>
        </p:nvSpPr>
        <p:spPr>
          <a:xfrm>
            <a:off x="8489950" y="16573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0013" y="0"/>
                </a:moveTo>
                <a:lnTo>
                  <a:pt x="100013" y="28575"/>
                </a:lnTo>
                <a:cubicBezTo>
                  <a:pt x="100013" y="32504"/>
                  <a:pt x="103227" y="35719"/>
                  <a:pt x="107156" y="35719"/>
                </a:cubicBezTo>
                <a:lnTo>
                  <a:pt x="121444" y="35719"/>
                </a:lnTo>
                <a:cubicBezTo>
                  <a:pt x="125373" y="35719"/>
                  <a:pt x="128588" y="32504"/>
                  <a:pt x="128588" y="28575"/>
                </a:cubicBezTo>
                <a:lnTo>
                  <a:pt x="128588" y="0"/>
                </a:lnTo>
                <a:lnTo>
                  <a:pt x="142875" y="0"/>
                </a:lnTo>
                <a:cubicBezTo>
                  <a:pt x="158636" y="0"/>
                  <a:pt x="171450" y="12814"/>
                  <a:pt x="171450" y="28575"/>
                </a:cubicBezTo>
                <a:lnTo>
                  <a:pt x="171450" y="85725"/>
                </a:lnTo>
                <a:cubicBezTo>
                  <a:pt x="171450" y="88181"/>
                  <a:pt x="171137" y="90592"/>
                  <a:pt x="170557" y="92869"/>
                </a:cubicBezTo>
                <a:lnTo>
                  <a:pt x="58043" y="92869"/>
                </a:lnTo>
                <a:cubicBezTo>
                  <a:pt x="57463" y="90592"/>
                  <a:pt x="57150" y="88181"/>
                  <a:pt x="57150" y="85725"/>
                </a:cubicBezTo>
                <a:lnTo>
                  <a:pt x="57150" y="28575"/>
                </a:lnTo>
                <a:cubicBezTo>
                  <a:pt x="57150" y="12814"/>
                  <a:pt x="69964" y="0"/>
                  <a:pt x="85725" y="0"/>
                </a:cubicBezTo>
                <a:lnTo>
                  <a:pt x="100013" y="0"/>
                </a:lnTo>
                <a:close/>
                <a:moveTo>
                  <a:pt x="142875" y="228600"/>
                </a:moveTo>
                <a:cubicBezTo>
                  <a:pt x="137874" y="228600"/>
                  <a:pt x="133142" y="227305"/>
                  <a:pt x="129034" y="225028"/>
                </a:cubicBezTo>
                <a:cubicBezTo>
                  <a:pt x="133276" y="217661"/>
                  <a:pt x="135731" y="209133"/>
                  <a:pt x="135731" y="200025"/>
                </a:cubicBezTo>
                <a:lnTo>
                  <a:pt x="135731" y="142875"/>
                </a:lnTo>
                <a:cubicBezTo>
                  <a:pt x="135731" y="133767"/>
                  <a:pt x="133276" y="125239"/>
                  <a:pt x="129034" y="117872"/>
                </a:cubicBezTo>
                <a:cubicBezTo>
                  <a:pt x="133142" y="115595"/>
                  <a:pt x="137830" y="114300"/>
                  <a:pt x="142875" y="114300"/>
                </a:cubicBezTo>
                <a:lnTo>
                  <a:pt x="157163" y="114300"/>
                </a:lnTo>
                <a:lnTo>
                  <a:pt x="157163" y="142875"/>
                </a:lnTo>
                <a:cubicBezTo>
                  <a:pt x="157163" y="146804"/>
                  <a:pt x="160377" y="150019"/>
                  <a:pt x="164306" y="150019"/>
                </a:cubicBezTo>
                <a:lnTo>
                  <a:pt x="178594" y="150019"/>
                </a:lnTo>
                <a:cubicBezTo>
                  <a:pt x="182523" y="150019"/>
                  <a:pt x="185738" y="146804"/>
                  <a:pt x="185738" y="142875"/>
                </a:cubicBezTo>
                <a:lnTo>
                  <a:pt x="185738" y="114300"/>
                </a:lnTo>
                <a:lnTo>
                  <a:pt x="200025" y="114300"/>
                </a:lnTo>
                <a:cubicBezTo>
                  <a:pt x="215786" y="114300"/>
                  <a:pt x="228600" y="127114"/>
                  <a:pt x="228600" y="142875"/>
                </a:cubicBezTo>
                <a:lnTo>
                  <a:pt x="228600" y="200025"/>
                </a:lnTo>
                <a:cubicBezTo>
                  <a:pt x="228600" y="215786"/>
                  <a:pt x="215786" y="228600"/>
                  <a:pt x="200025" y="228600"/>
                </a:cubicBezTo>
                <a:lnTo>
                  <a:pt x="142875" y="228600"/>
                </a:lnTo>
                <a:close/>
                <a:moveTo>
                  <a:pt x="0" y="142875"/>
                </a:moveTo>
                <a:cubicBezTo>
                  <a:pt x="0" y="127114"/>
                  <a:pt x="12814" y="114300"/>
                  <a:pt x="28575" y="114300"/>
                </a:cubicBezTo>
                <a:lnTo>
                  <a:pt x="42863" y="114300"/>
                </a:lnTo>
                <a:lnTo>
                  <a:pt x="42863" y="142875"/>
                </a:lnTo>
                <a:cubicBezTo>
                  <a:pt x="42863" y="146804"/>
                  <a:pt x="46077" y="150019"/>
                  <a:pt x="50006" y="150019"/>
                </a:cubicBezTo>
                <a:lnTo>
                  <a:pt x="64294" y="150019"/>
                </a:lnTo>
                <a:cubicBezTo>
                  <a:pt x="68223" y="150019"/>
                  <a:pt x="71438" y="146804"/>
                  <a:pt x="71438" y="142875"/>
                </a:cubicBezTo>
                <a:lnTo>
                  <a:pt x="71438" y="114300"/>
                </a:lnTo>
                <a:lnTo>
                  <a:pt x="85725" y="114300"/>
                </a:lnTo>
                <a:cubicBezTo>
                  <a:pt x="101486" y="114300"/>
                  <a:pt x="114300" y="127114"/>
                  <a:pt x="114300" y="142875"/>
                </a:cubicBezTo>
                <a:lnTo>
                  <a:pt x="114300" y="200025"/>
                </a:lnTo>
                <a:cubicBezTo>
                  <a:pt x="114300" y="215786"/>
                  <a:pt x="101486" y="228600"/>
                  <a:pt x="8572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142875"/>
                </a:ln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1" name="Text 39"/>
          <p:cNvSpPr/>
          <p:nvPr/>
        </p:nvSpPr>
        <p:spPr>
          <a:xfrm>
            <a:off x="8985250" y="1619250"/>
            <a:ext cx="12096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Inventario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337550" y="2190750"/>
            <a:ext cx="3343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Control de inventario inteligente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356600" y="26098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4" name="Text 42"/>
          <p:cNvSpPr/>
          <p:nvPr/>
        </p:nvSpPr>
        <p:spPr>
          <a:xfrm>
            <a:off x="8604250" y="2571750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Gestión de productos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356600" y="2914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6" name="Text 44"/>
          <p:cNvSpPr/>
          <p:nvPr/>
        </p:nvSpPr>
        <p:spPr>
          <a:xfrm>
            <a:off x="8604250" y="2876550"/>
            <a:ext cx="1228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Control de stock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356600" y="3219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8" name="Text 46"/>
          <p:cNvSpPr/>
          <p:nvPr/>
        </p:nvSpPr>
        <p:spPr>
          <a:xfrm>
            <a:off x="8604250" y="3181350"/>
            <a:ext cx="1857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Alertas de bajo inventario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356600" y="3524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0" name="Text 48"/>
          <p:cNvSpPr/>
          <p:nvPr/>
        </p:nvSpPr>
        <p:spPr>
          <a:xfrm>
            <a:off x="8604250" y="3486150"/>
            <a:ext cx="1962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Notificaciones automáticas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342312" y="3871913"/>
            <a:ext cx="3257550" cy="657225"/>
          </a:xfrm>
          <a:custGeom>
            <a:avLst/>
            <a:gdLst/>
            <a:ahLst/>
            <a:cxnLst/>
            <a:rect l="l" t="t" r="r" b="b"/>
            <a:pathLst>
              <a:path w="3257550" h="657225">
                <a:moveTo>
                  <a:pt x="76199" y="0"/>
                </a:moveTo>
                <a:lnTo>
                  <a:pt x="3181351" y="0"/>
                </a:lnTo>
                <a:cubicBezTo>
                  <a:pt x="3223435" y="0"/>
                  <a:pt x="3257550" y="34115"/>
                  <a:pt x="3257550" y="76199"/>
                </a:cubicBezTo>
                <a:lnTo>
                  <a:pt x="3257550" y="581026"/>
                </a:lnTo>
                <a:cubicBezTo>
                  <a:pt x="3257550" y="623110"/>
                  <a:pt x="3223435" y="657225"/>
                  <a:pt x="3181351" y="657225"/>
                </a:cubicBezTo>
                <a:lnTo>
                  <a:pt x="76199" y="657225"/>
                </a:lnTo>
                <a:cubicBezTo>
                  <a:pt x="34115" y="657225"/>
                  <a:pt x="0" y="623110"/>
                  <a:pt x="0" y="581026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8461375" y="3990975"/>
            <a:ext cx="3086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Tecnologías: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8461375" y="4219575"/>
            <a:ext cx="3086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Triggers, CTEs, Window Functions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390525" y="4943475"/>
            <a:ext cx="11410950" cy="1009650"/>
          </a:xfrm>
          <a:custGeom>
            <a:avLst/>
            <a:gdLst/>
            <a:ahLst/>
            <a:cxnLst/>
            <a:rect l="l" t="t" r="r" b="b"/>
            <a:pathLst>
              <a:path w="11410950" h="1009650">
                <a:moveTo>
                  <a:pt x="152397" y="0"/>
                </a:moveTo>
                <a:lnTo>
                  <a:pt x="11258553" y="0"/>
                </a:lnTo>
                <a:cubicBezTo>
                  <a:pt x="11342720" y="0"/>
                  <a:pt x="11410950" y="68230"/>
                  <a:pt x="11410950" y="152397"/>
                </a:cubicBezTo>
                <a:lnTo>
                  <a:pt x="11410950" y="857253"/>
                </a:lnTo>
                <a:cubicBezTo>
                  <a:pt x="11410950" y="941420"/>
                  <a:pt x="11342720" y="1009650"/>
                  <a:pt x="11258553" y="1009650"/>
                </a:cubicBezTo>
                <a:lnTo>
                  <a:pt x="152397" y="1009650"/>
                </a:lnTo>
                <a:cubicBezTo>
                  <a:pt x="68230" y="1009650"/>
                  <a:pt x="0" y="941420"/>
                  <a:pt x="0" y="857253"/>
                </a:cubicBezTo>
                <a:lnTo>
                  <a:pt x="0" y="152397"/>
                </a:lnTo>
                <a:cubicBezTo>
                  <a:pt x="0" y="68230"/>
                  <a:pt x="68230" y="0"/>
                  <a:pt x="152397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633413" y="52768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80367" y="37505"/>
                </a:moveTo>
                <a:cubicBezTo>
                  <a:pt x="80367" y="16810"/>
                  <a:pt x="97177" y="0"/>
                  <a:pt x="117872" y="0"/>
                </a:cubicBezTo>
                <a:lnTo>
                  <a:pt x="133945" y="0"/>
                </a:lnTo>
                <a:cubicBezTo>
                  <a:pt x="145799" y="0"/>
                  <a:pt x="155377" y="9577"/>
                  <a:pt x="155377" y="21431"/>
                </a:cubicBezTo>
                <a:lnTo>
                  <a:pt x="155377" y="321469"/>
                </a:lnTo>
                <a:cubicBezTo>
                  <a:pt x="155377" y="333323"/>
                  <a:pt x="145799" y="342900"/>
                  <a:pt x="133945" y="342900"/>
                </a:cubicBezTo>
                <a:lnTo>
                  <a:pt x="112514" y="342900"/>
                </a:lnTo>
                <a:cubicBezTo>
                  <a:pt x="92556" y="342900"/>
                  <a:pt x="75746" y="329238"/>
                  <a:pt x="70991" y="310753"/>
                </a:cubicBezTo>
                <a:cubicBezTo>
                  <a:pt x="70522" y="310753"/>
                  <a:pt x="70120" y="310753"/>
                  <a:pt x="69652" y="310753"/>
                </a:cubicBezTo>
                <a:cubicBezTo>
                  <a:pt x="40050" y="310753"/>
                  <a:pt x="16073" y="286777"/>
                  <a:pt x="16073" y="257175"/>
                </a:cubicBezTo>
                <a:cubicBezTo>
                  <a:pt x="16073" y="245120"/>
                  <a:pt x="20092" y="234002"/>
                  <a:pt x="26789" y="225028"/>
                </a:cubicBezTo>
                <a:cubicBezTo>
                  <a:pt x="13796" y="215250"/>
                  <a:pt x="5358" y="199712"/>
                  <a:pt x="5358" y="182166"/>
                </a:cubicBezTo>
                <a:cubicBezTo>
                  <a:pt x="5358" y="161471"/>
                  <a:pt x="17145" y="143455"/>
                  <a:pt x="34290" y="134548"/>
                </a:cubicBezTo>
                <a:cubicBezTo>
                  <a:pt x="29535" y="126511"/>
                  <a:pt x="26789" y="117135"/>
                  <a:pt x="26789" y="107156"/>
                </a:cubicBezTo>
                <a:cubicBezTo>
                  <a:pt x="26789" y="77554"/>
                  <a:pt x="50765" y="53578"/>
                  <a:pt x="80367" y="53578"/>
                </a:cubicBezTo>
                <a:lnTo>
                  <a:pt x="80367" y="37505"/>
                </a:lnTo>
                <a:close/>
                <a:moveTo>
                  <a:pt x="262533" y="37505"/>
                </a:moveTo>
                <a:lnTo>
                  <a:pt x="262533" y="53578"/>
                </a:lnTo>
                <a:cubicBezTo>
                  <a:pt x="292135" y="53578"/>
                  <a:pt x="316111" y="77554"/>
                  <a:pt x="316111" y="107156"/>
                </a:cubicBezTo>
                <a:cubicBezTo>
                  <a:pt x="316111" y="117202"/>
                  <a:pt x="313365" y="126578"/>
                  <a:pt x="308610" y="134548"/>
                </a:cubicBezTo>
                <a:cubicBezTo>
                  <a:pt x="325822" y="143455"/>
                  <a:pt x="337542" y="161404"/>
                  <a:pt x="337542" y="182166"/>
                </a:cubicBezTo>
                <a:cubicBezTo>
                  <a:pt x="337542" y="199712"/>
                  <a:pt x="329104" y="215250"/>
                  <a:pt x="316111" y="225028"/>
                </a:cubicBezTo>
                <a:cubicBezTo>
                  <a:pt x="322808" y="234002"/>
                  <a:pt x="326827" y="245120"/>
                  <a:pt x="326827" y="257175"/>
                </a:cubicBezTo>
                <a:cubicBezTo>
                  <a:pt x="326827" y="286777"/>
                  <a:pt x="302850" y="310753"/>
                  <a:pt x="273248" y="310753"/>
                </a:cubicBezTo>
                <a:cubicBezTo>
                  <a:pt x="272780" y="310753"/>
                  <a:pt x="272378" y="310753"/>
                  <a:pt x="271909" y="310753"/>
                </a:cubicBezTo>
                <a:cubicBezTo>
                  <a:pt x="267154" y="329238"/>
                  <a:pt x="250344" y="342900"/>
                  <a:pt x="230386" y="342900"/>
                </a:cubicBezTo>
                <a:lnTo>
                  <a:pt x="208955" y="342900"/>
                </a:lnTo>
                <a:cubicBezTo>
                  <a:pt x="197101" y="342900"/>
                  <a:pt x="187523" y="333323"/>
                  <a:pt x="187523" y="321469"/>
                </a:cubicBezTo>
                <a:lnTo>
                  <a:pt x="187523" y="21431"/>
                </a:lnTo>
                <a:cubicBezTo>
                  <a:pt x="187523" y="9577"/>
                  <a:pt x="197101" y="0"/>
                  <a:pt x="208955" y="0"/>
                </a:cubicBezTo>
                <a:lnTo>
                  <a:pt x="225028" y="0"/>
                </a:lnTo>
                <a:cubicBezTo>
                  <a:pt x="245723" y="0"/>
                  <a:pt x="262533" y="16810"/>
                  <a:pt x="262533" y="37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6" name="Text 54"/>
          <p:cNvSpPr/>
          <p:nvPr/>
        </p:nvSpPr>
        <p:spPr>
          <a:xfrm>
            <a:off x="1209675" y="5143500"/>
            <a:ext cx="9410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solo aprenderán sintaxis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1209675" y="5486400"/>
            <a:ext cx="9401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Aprenderán a </a:t>
            </a:r>
            <a:pPr>
              <a:lnSpc>
                <a:spcPct val="130000"/>
              </a:lnSpc>
            </a:pPr>
            <a:r>
              <a:rPr lang="en-US" sz="13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pensar como desarrolladores de bases de datos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resolviendo problemas reales del mundo profesional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381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4ECDC4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3" name="Shape 1"/>
          <p:cNvSpPr/>
          <p:nvPr/>
        </p:nvSpPr>
        <p:spPr>
          <a:xfrm>
            <a:off x="545306" y="6000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50031" y="142875"/>
                </a:moveTo>
                <a:cubicBezTo>
                  <a:pt x="250031" y="83734"/>
                  <a:pt x="202016" y="35719"/>
                  <a:pt x="142875" y="35719"/>
                </a:cubicBezTo>
                <a:cubicBezTo>
                  <a:pt x="83734" y="35719"/>
                  <a:pt x="35719" y="83734"/>
                  <a:pt x="35719" y="142875"/>
                </a:cubicBezTo>
                <a:cubicBezTo>
                  <a:pt x="35719" y="202016"/>
                  <a:pt x="83734" y="250031"/>
                  <a:pt x="142875" y="250031"/>
                </a:cubicBezTo>
                <a:cubicBezTo>
                  <a:pt x="202016" y="250031"/>
                  <a:pt x="250031" y="202016"/>
                  <a:pt x="250031" y="142875"/>
                </a:cubicBezTo>
                <a:close/>
                <a:moveTo>
                  <a:pt x="0" y="142875"/>
                </a:moveTo>
                <a:cubicBezTo>
                  <a:pt x="0" y="64020"/>
                  <a:pt x="64020" y="0"/>
                  <a:pt x="142875" y="0"/>
                </a:cubicBezTo>
                <a:cubicBezTo>
                  <a:pt x="221730" y="0"/>
                  <a:pt x="285750" y="64020"/>
                  <a:pt x="285750" y="142875"/>
                </a:cubicBezTo>
                <a:cubicBezTo>
                  <a:pt x="285750" y="221730"/>
                  <a:pt x="221730" y="285750"/>
                  <a:pt x="142875" y="285750"/>
                </a:cubicBezTo>
                <a:cubicBezTo>
                  <a:pt x="64020" y="285750"/>
                  <a:pt x="0" y="221730"/>
                  <a:pt x="0" y="142875"/>
                </a:cubicBezTo>
                <a:close/>
                <a:moveTo>
                  <a:pt x="142875" y="187523"/>
                </a:moveTo>
                <a:cubicBezTo>
                  <a:pt x="167517" y="187523"/>
                  <a:pt x="187523" y="167517"/>
                  <a:pt x="187523" y="142875"/>
                </a:cubicBezTo>
                <a:cubicBezTo>
                  <a:pt x="187523" y="118233"/>
                  <a:pt x="167517" y="98227"/>
                  <a:pt x="142875" y="98227"/>
                </a:cubicBezTo>
                <a:cubicBezTo>
                  <a:pt x="118233" y="98227"/>
                  <a:pt x="98227" y="118233"/>
                  <a:pt x="98227" y="142875"/>
                </a:cubicBezTo>
                <a:cubicBezTo>
                  <a:pt x="98227" y="167517"/>
                  <a:pt x="118233" y="187523"/>
                  <a:pt x="142875" y="187523"/>
                </a:cubicBezTo>
                <a:close/>
                <a:moveTo>
                  <a:pt x="142875" y="62508"/>
                </a:moveTo>
                <a:cubicBezTo>
                  <a:pt x="187231" y="62508"/>
                  <a:pt x="223242" y="98519"/>
                  <a:pt x="223242" y="142875"/>
                </a:cubicBezTo>
                <a:cubicBezTo>
                  <a:pt x="223242" y="187231"/>
                  <a:pt x="187231" y="223242"/>
                  <a:pt x="142875" y="223242"/>
                </a:cubicBezTo>
                <a:cubicBezTo>
                  <a:pt x="98519" y="223242"/>
                  <a:pt x="62508" y="187231"/>
                  <a:pt x="62508" y="142875"/>
                </a:cubicBezTo>
                <a:cubicBezTo>
                  <a:pt x="62508" y="98519"/>
                  <a:pt x="98519" y="62508"/>
                  <a:pt x="142875" y="62508"/>
                </a:cubicBezTo>
                <a:close/>
                <a:moveTo>
                  <a:pt x="125016" y="142875"/>
                </a:moveTo>
                <a:cubicBezTo>
                  <a:pt x="125016" y="133018"/>
                  <a:pt x="133018" y="125016"/>
                  <a:pt x="142875" y="125016"/>
                </a:cubicBezTo>
                <a:cubicBezTo>
                  <a:pt x="152732" y="125016"/>
                  <a:pt x="160734" y="133018"/>
                  <a:pt x="160734" y="142875"/>
                </a:cubicBezTo>
                <a:cubicBezTo>
                  <a:pt x="160734" y="152732"/>
                  <a:pt x="152732" y="160734"/>
                  <a:pt x="142875" y="160734"/>
                </a:cubicBezTo>
                <a:cubicBezTo>
                  <a:pt x="133018" y="160734"/>
                  <a:pt x="125016" y="152732"/>
                  <a:pt x="125016" y="142875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" name="Text 2"/>
          <p:cNvSpPr/>
          <p:nvPr/>
        </p:nvSpPr>
        <p:spPr>
          <a:xfrm>
            <a:off x="1143000" y="381000"/>
            <a:ext cx="4514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Objetivos del Curso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143000" y="838200"/>
            <a:ext cx="4381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¿Qué lograrás al finalizar?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333500"/>
            <a:ext cx="5600700" cy="1181100"/>
          </a:xfrm>
          <a:custGeom>
            <a:avLst/>
            <a:gdLst/>
            <a:ahLst/>
            <a:cxnLst/>
            <a:rect l="l" t="t" r="r" b="b"/>
            <a:pathLst>
              <a:path w="5600700" h="1181100">
                <a:moveTo>
                  <a:pt x="0" y="0"/>
                </a:moveTo>
                <a:lnTo>
                  <a:pt x="5486405" y="0"/>
                </a:lnTo>
                <a:cubicBezTo>
                  <a:pt x="5549528" y="0"/>
                  <a:pt x="5600700" y="51172"/>
                  <a:pt x="5600700" y="114295"/>
                </a:cubicBezTo>
                <a:lnTo>
                  <a:pt x="5600700" y="1066805"/>
                </a:lnTo>
                <a:cubicBezTo>
                  <a:pt x="5600700" y="1129928"/>
                  <a:pt x="5549528" y="1181100"/>
                  <a:pt x="5486405" y="1181100"/>
                </a:cubicBez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400050" y="13335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09600" y="152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561975" y="1524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19200" y="1524000"/>
            <a:ext cx="4686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Diseñar Bases de Datos Eficientes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19200" y="1866900"/>
            <a:ext cx="466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Crear esquemas relacionales bien estructurados, normalizados y optimizados para el rendimiento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2667000"/>
            <a:ext cx="5600700" cy="1181100"/>
          </a:xfrm>
          <a:custGeom>
            <a:avLst/>
            <a:gdLst/>
            <a:ahLst/>
            <a:cxnLst/>
            <a:rect l="l" t="t" r="r" b="b"/>
            <a:pathLst>
              <a:path w="5600700" h="1181100">
                <a:moveTo>
                  <a:pt x="0" y="0"/>
                </a:moveTo>
                <a:lnTo>
                  <a:pt x="5486405" y="0"/>
                </a:lnTo>
                <a:cubicBezTo>
                  <a:pt x="5549528" y="0"/>
                  <a:pt x="5600700" y="51172"/>
                  <a:pt x="5600700" y="114295"/>
                </a:cubicBezTo>
                <a:lnTo>
                  <a:pt x="5600700" y="1066805"/>
                </a:lnTo>
                <a:cubicBezTo>
                  <a:pt x="5600700" y="1129928"/>
                  <a:pt x="5549528" y="1181100"/>
                  <a:pt x="5486405" y="1181100"/>
                </a:cubicBez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3" name="Shape 11"/>
          <p:cNvSpPr/>
          <p:nvPr/>
        </p:nvSpPr>
        <p:spPr>
          <a:xfrm>
            <a:off x="400050" y="26670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4" name="Shape 12"/>
          <p:cNvSpPr/>
          <p:nvPr/>
        </p:nvSpPr>
        <p:spPr>
          <a:xfrm>
            <a:off x="609600" y="2857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5" name="Text 13"/>
          <p:cNvSpPr/>
          <p:nvPr/>
        </p:nvSpPr>
        <p:spPr>
          <a:xfrm>
            <a:off x="561975" y="28575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19200" y="2857500"/>
            <a:ext cx="4686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Escribir Consultas Complejas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219200" y="3200400"/>
            <a:ext cx="466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Dominar consultas multi-tabla con JOINs, subconsultas, agregaciones y funciones avanzadas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00050" y="4000500"/>
            <a:ext cx="5600700" cy="1181100"/>
          </a:xfrm>
          <a:custGeom>
            <a:avLst/>
            <a:gdLst/>
            <a:ahLst/>
            <a:cxnLst/>
            <a:rect l="l" t="t" r="r" b="b"/>
            <a:pathLst>
              <a:path w="5600700" h="1181100">
                <a:moveTo>
                  <a:pt x="0" y="0"/>
                </a:moveTo>
                <a:lnTo>
                  <a:pt x="5486405" y="0"/>
                </a:lnTo>
                <a:cubicBezTo>
                  <a:pt x="5549528" y="0"/>
                  <a:pt x="5600700" y="51172"/>
                  <a:pt x="5600700" y="114295"/>
                </a:cubicBezTo>
                <a:lnTo>
                  <a:pt x="5600700" y="1066805"/>
                </a:lnTo>
                <a:cubicBezTo>
                  <a:pt x="5600700" y="1129928"/>
                  <a:pt x="5549528" y="1181100"/>
                  <a:pt x="5486405" y="1181100"/>
                </a:cubicBez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9" name="Shape 17"/>
          <p:cNvSpPr/>
          <p:nvPr/>
        </p:nvSpPr>
        <p:spPr>
          <a:xfrm>
            <a:off x="400050" y="40005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0" name="Shape 18"/>
          <p:cNvSpPr/>
          <p:nvPr/>
        </p:nvSpPr>
        <p:spPr>
          <a:xfrm>
            <a:off x="609600" y="419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1" name="Text 19"/>
          <p:cNvSpPr/>
          <p:nvPr/>
        </p:nvSpPr>
        <p:spPr>
          <a:xfrm>
            <a:off x="561975" y="4191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219200" y="4191000"/>
            <a:ext cx="4686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Código Reutilizable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219200" y="4533900"/>
            <a:ext cx="466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Desarrollar funciones y procedimientos almacenados para automatizar operaciones comunes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210300" y="1333500"/>
            <a:ext cx="5600700" cy="1181100"/>
          </a:xfrm>
          <a:custGeom>
            <a:avLst/>
            <a:gdLst/>
            <a:ahLst/>
            <a:cxnLst/>
            <a:rect l="l" t="t" r="r" b="b"/>
            <a:pathLst>
              <a:path w="5600700" h="1181100">
                <a:moveTo>
                  <a:pt x="0" y="0"/>
                </a:moveTo>
                <a:lnTo>
                  <a:pt x="5486405" y="0"/>
                </a:lnTo>
                <a:cubicBezTo>
                  <a:pt x="5549528" y="0"/>
                  <a:pt x="5600700" y="51172"/>
                  <a:pt x="5600700" y="114295"/>
                </a:cubicBezTo>
                <a:lnTo>
                  <a:pt x="5600700" y="1066805"/>
                </a:lnTo>
                <a:cubicBezTo>
                  <a:pt x="5600700" y="1129928"/>
                  <a:pt x="5549528" y="1181100"/>
                  <a:pt x="5486405" y="1181100"/>
                </a:cubicBez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25" name="Shape 23"/>
          <p:cNvSpPr/>
          <p:nvPr/>
        </p:nvSpPr>
        <p:spPr>
          <a:xfrm>
            <a:off x="6210300" y="13335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6" name="Shape 24"/>
          <p:cNvSpPr/>
          <p:nvPr/>
        </p:nvSpPr>
        <p:spPr>
          <a:xfrm>
            <a:off x="6419850" y="152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7" name="Text 25"/>
          <p:cNvSpPr/>
          <p:nvPr/>
        </p:nvSpPr>
        <p:spPr>
          <a:xfrm>
            <a:off x="6372225" y="1524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029450" y="1524000"/>
            <a:ext cx="4686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Implementar Triggers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29450" y="1866900"/>
            <a:ext cx="466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Crear disparadores para mantener integridad de datos, validaciones y auditoría automática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210300" y="2667000"/>
            <a:ext cx="5600700" cy="1181100"/>
          </a:xfrm>
          <a:custGeom>
            <a:avLst/>
            <a:gdLst/>
            <a:ahLst/>
            <a:cxnLst/>
            <a:rect l="l" t="t" r="r" b="b"/>
            <a:pathLst>
              <a:path w="5600700" h="1181100">
                <a:moveTo>
                  <a:pt x="0" y="0"/>
                </a:moveTo>
                <a:lnTo>
                  <a:pt x="5486405" y="0"/>
                </a:lnTo>
                <a:cubicBezTo>
                  <a:pt x="5549528" y="0"/>
                  <a:pt x="5600700" y="51172"/>
                  <a:pt x="5600700" y="114295"/>
                </a:cubicBezTo>
                <a:lnTo>
                  <a:pt x="5600700" y="1066805"/>
                </a:lnTo>
                <a:cubicBezTo>
                  <a:pt x="5600700" y="1129928"/>
                  <a:pt x="5549528" y="1181100"/>
                  <a:pt x="5486405" y="1181100"/>
                </a:cubicBez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31" name="Shape 29"/>
          <p:cNvSpPr/>
          <p:nvPr/>
        </p:nvSpPr>
        <p:spPr>
          <a:xfrm>
            <a:off x="6210300" y="26670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2" name="Shape 30"/>
          <p:cNvSpPr/>
          <p:nvPr/>
        </p:nvSpPr>
        <p:spPr>
          <a:xfrm>
            <a:off x="6419850" y="2857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3" name="Text 31"/>
          <p:cNvSpPr/>
          <p:nvPr/>
        </p:nvSpPr>
        <p:spPr>
          <a:xfrm>
            <a:off x="6372225" y="28575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29450" y="2857500"/>
            <a:ext cx="4686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Optimizar Rendimiento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029450" y="3200400"/>
            <a:ext cx="466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Usar EXPLAIN, crear índices estratégicos y mejorar consultas lentas drásticamente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210300" y="4000500"/>
            <a:ext cx="5600700" cy="1181100"/>
          </a:xfrm>
          <a:custGeom>
            <a:avLst/>
            <a:gdLst/>
            <a:ahLst/>
            <a:cxnLst/>
            <a:rect l="l" t="t" r="r" b="b"/>
            <a:pathLst>
              <a:path w="5600700" h="1181100">
                <a:moveTo>
                  <a:pt x="0" y="0"/>
                </a:moveTo>
                <a:lnTo>
                  <a:pt x="5486405" y="0"/>
                </a:lnTo>
                <a:cubicBezTo>
                  <a:pt x="5549528" y="0"/>
                  <a:pt x="5600700" y="51172"/>
                  <a:pt x="5600700" y="114295"/>
                </a:cubicBezTo>
                <a:lnTo>
                  <a:pt x="5600700" y="1066805"/>
                </a:lnTo>
                <a:cubicBezTo>
                  <a:pt x="5600700" y="1129928"/>
                  <a:pt x="5549528" y="1181100"/>
                  <a:pt x="5486405" y="1181100"/>
                </a:cubicBez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37" name="Shape 35"/>
          <p:cNvSpPr/>
          <p:nvPr/>
        </p:nvSpPr>
        <p:spPr>
          <a:xfrm>
            <a:off x="6210300" y="4000500"/>
            <a:ext cx="38100" cy="1181100"/>
          </a:xfrm>
          <a:custGeom>
            <a:avLst/>
            <a:gdLst/>
            <a:ahLst/>
            <a:cxnLst/>
            <a:rect l="l" t="t" r="r" b="b"/>
            <a:pathLst>
              <a:path w="38100" h="1181100">
                <a:moveTo>
                  <a:pt x="0" y="0"/>
                </a:moveTo>
                <a:lnTo>
                  <a:pt x="38100" y="0"/>
                </a:lnTo>
                <a:lnTo>
                  <a:pt x="381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8" name="Shape 36"/>
          <p:cNvSpPr/>
          <p:nvPr/>
        </p:nvSpPr>
        <p:spPr>
          <a:xfrm>
            <a:off x="6419850" y="419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9" name="Text 37"/>
          <p:cNvSpPr/>
          <p:nvPr/>
        </p:nvSpPr>
        <p:spPr>
          <a:xfrm>
            <a:off x="6372225" y="4191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029450" y="4191000"/>
            <a:ext cx="4686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Resolver Problemas Reales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029450" y="4533900"/>
            <a:ext cx="4667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Aplicar todo el conocimiento en proyectos integradores que simulan escenarios profesionales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390525" y="5381625"/>
            <a:ext cx="11410950" cy="742950"/>
          </a:xfrm>
          <a:custGeom>
            <a:avLst/>
            <a:gdLst/>
            <a:ahLst/>
            <a:cxnLst/>
            <a:rect l="l" t="t" r="r" b="b"/>
            <a:pathLst>
              <a:path w="11410950" h="742950">
                <a:moveTo>
                  <a:pt x="152401" y="0"/>
                </a:moveTo>
                <a:lnTo>
                  <a:pt x="11258549" y="0"/>
                </a:lnTo>
                <a:cubicBezTo>
                  <a:pt x="11342718" y="0"/>
                  <a:pt x="11410950" y="68232"/>
                  <a:pt x="11410950" y="152401"/>
                </a:cubicBezTo>
                <a:lnTo>
                  <a:pt x="11410950" y="590549"/>
                </a:lnTo>
                <a:cubicBezTo>
                  <a:pt x="11410950" y="674718"/>
                  <a:pt x="11342718" y="742950"/>
                  <a:pt x="11258549" y="742950"/>
                </a:cubicBezTo>
                <a:lnTo>
                  <a:pt x="152401" y="742950"/>
                </a:lnTo>
                <a:cubicBezTo>
                  <a:pt x="68232" y="742950"/>
                  <a:pt x="0" y="674718"/>
                  <a:pt x="0" y="590549"/>
                </a:cubicBezTo>
                <a:lnTo>
                  <a:pt x="0" y="152401"/>
                </a:lnTo>
                <a:cubicBezTo>
                  <a:pt x="0" y="68232"/>
                  <a:pt x="68232" y="0"/>
                  <a:pt x="152401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2408396" y="55816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96642" y="0"/>
                </a:moveTo>
                <a:lnTo>
                  <a:pt x="246660" y="0"/>
                </a:lnTo>
                <a:cubicBezTo>
                  <a:pt x="264408" y="0"/>
                  <a:pt x="278874" y="14600"/>
                  <a:pt x="278204" y="32281"/>
                </a:cubicBezTo>
                <a:cubicBezTo>
                  <a:pt x="278070" y="35830"/>
                  <a:pt x="277937" y="39380"/>
                  <a:pt x="277736" y="42863"/>
                </a:cubicBezTo>
                <a:lnTo>
                  <a:pt x="310954" y="42863"/>
                </a:lnTo>
                <a:cubicBezTo>
                  <a:pt x="328434" y="42863"/>
                  <a:pt x="343838" y="57329"/>
                  <a:pt x="342498" y="76215"/>
                </a:cubicBezTo>
                <a:cubicBezTo>
                  <a:pt x="337475" y="145666"/>
                  <a:pt x="301980" y="183840"/>
                  <a:pt x="263470" y="203798"/>
                </a:cubicBezTo>
                <a:cubicBezTo>
                  <a:pt x="252889" y="209290"/>
                  <a:pt x="242106" y="213375"/>
                  <a:pt x="231859" y="216389"/>
                </a:cubicBezTo>
                <a:cubicBezTo>
                  <a:pt x="218331" y="235543"/>
                  <a:pt x="204267" y="245656"/>
                  <a:pt x="193082" y="251080"/>
                </a:cubicBezTo>
                <a:lnTo>
                  <a:pt x="193082" y="300038"/>
                </a:lnTo>
                <a:lnTo>
                  <a:pt x="235945" y="300038"/>
                </a:lnTo>
                <a:cubicBezTo>
                  <a:pt x="247799" y="300038"/>
                  <a:pt x="257376" y="309615"/>
                  <a:pt x="257376" y="321469"/>
                </a:cubicBezTo>
                <a:cubicBezTo>
                  <a:pt x="257376" y="333323"/>
                  <a:pt x="247799" y="342900"/>
                  <a:pt x="235945" y="342900"/>
                </a:cubicBezTo>
                <a:lnTo>
                  <a:pt x="107357" y="342900"/>
                </a:lnTo>
                <a:cubicBezTo>
                  <a:pt x="95503" y="342900"/>
                  <a:pt x="85926" y="333323"/>
                  <a:pt x="85926" y="321469"/>
                </a:cubicBezTo>
                <a:cubicBezTo>
                  <a:pt x="85926" y="309615"/>
                  <a:pt x="95503" y="300038"/>
                  <a:pt x="107357" y="300038"/>
                </a:cubicBezTo>
                <a:lnTo>
                  <a:pt x="150220" y="300038"/>
                </a:lnTo>
                <a:lnTo>
                  <a:pt x="150220" y="251080"/>
                </a:lnTo>
                <a:cubicBezTo>
                  <a:pt x="139504" y="245924"/>
                  <a:pt x="126176" y="236347"/>
                  <a:pt x="113184" y="218733"/>
                </a:cubicBezTo>
                <a:cubicBezTo>
                  <a:pt x="100861" y="215518"/>
                  <a:pt x="87466" y="210629"/>
                  <a:pt x="74407" y="203262"/>
                </a:cubicBezTo>
                <a:cubicBezTo>
                  <a:pt x="38174" y="182969"/>
                  <a:pt x="5492" y="144728"/>
                  <a:pt x="804" y="76081"/>
                </a:cubicBezTo>
                <a:cubicBezTo>
                  <a:pt x="-469" y="57262"/>
                  <a:pt x="14868" y="42796"/>
                  <a:pt x="32348" y="42796"/>
                </a:cubicBezTo>
                <a:lnTo>
                  <a:pt x="65566" y="42796"/>
                </a:lnTo>
                <a:cubicBezTo>
                  <a:pt x="65365" y="39313"/>
                  <a:pt x="65231" y="35830"/>
                  <a:pt x="65097" y="32214"/>
                </a:cubicBezTo>
                <a:cubicBezTo>
                  <a:pt x="64428" y="14466"/>
                  <a:pt x="78894" y="-67"/>
                  <a:pt x="96642" y="-67"/>
                </a:cubicBezTo>
                <a:close/>
                <a:moveTo>
                  <a:pt x="67977" y="75009"/>
                </a:moveTo>
                <a:lnTo>
                  <a:pt x="32884" y="75009"/>
                </a:lnTo>
                <a:cubicBezTo>
                  <a:pt x="37036" y="131735"/>
                  <a:pt x="63088" y="160132"/>
                  <a:pt x="89944" y="175200"/>
                </a:cubicBezTo>
                <a:cubicBezTo>
                  <a:pt x="80300" y="150220"/>
                  <a:pt x="72330" y="117604"/>
                  <a:pt x="67977" y="75009"/>
                </a:cubicBezTo>
                <a:close/>
                <a:moveTo>
                  <a:pt x="254496" y="171986"/>
                </a:moveTo>
                <a:cubicBezTo>
                  <a:pt x="281620" y="156046"/>
                  <a:pt x="306132" y="127717"/>
                  <a:pt x="310284" y="75009"/>
                </a:cubicBezTo>
                <a:lnTo>
                  <a:pt x="275258" y="75009"/>
                </a:lnTo>
                <a:cubicBezTo>
                  <a:pt x="271105" y="115796"/>
                  <a:pt x="263604" y="147474"/>
                  <a:pt x="254496" y="171986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4" name="Text 42"/>
          <p:cNvSpPr/>
          <p:nvPr/>
        </p:nvSpPr>
        <p:spPr>
          <a:xfrm>
            <a:off x="2946559" y="5600700"/>
            <a:ext cx="6991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 finalizar serás un </a:t>
            </a:r>
            <a:pPr>
              <a:lnSpc>
                <a:spcPct val="110000"/>
              </a:lnSpc>
            </a:pPr>
            <a:r>
              <a:rPr lang="en-US" sz="18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desarrollador de bases de datos</a:t>
            </a:r>
            <a:pPr>
              <a:lnSpc>
                <a:spcPct val="110000"/>
              </a:lnSpc>
            </a:pPr>
            <a:r>
              <a:rPr lang="en-US" sz="18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completo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381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4ECDC4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3" name="Shape 1"/>
          <p:cNvSpPr/>
          <p:nvPr/>
        </p:nvSpPr>
        <p:spPr>
          <a:xfrm>
            <a:off x="527447" y="60007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25071" y="54192"/>
                </a:moveTo>
                <a:lnTo>
                  <a:pt x="125071" y="81874"/>
                </a:lnTo>
                <a:lnTo>
                  <a:pt x="125350" y="82153"/>
                </a:lnTo>
                <a:cubicBezTo>
                  <a:pt x="128978" y="36165"/>
                  <a:pt x="167432" y="0"/>
                  <a:pt x="214368" y="0"/>
                </a:cubicBezTo>
                <a:cubicBezTo>
                  <a:pt x="225586" y="0"/>
                  <a:pt x="236358" y="2065"/>
                  <a:pt x="246236" y="5860"/>
                </a:cubicBezTo>
                <a:cubicBezTo>
                  <a:pt x="251817" y="7981"/>
                  <a:pt x="252822" y="15069"/>
                  <a:pt x="248636" y="19310"/>
                </a:cubicBezTo>
                <a:lnTo>
                  <a:pt x="199132" y="68814"/>
                </a:lnTo>
                <a:cubicBezTo>
                  <a:pt x="197458" y="70489"/>
                  <a:pt x="196509" y="72777"/>
                  <a:pt x="196509" y="75121"/>
                </a:cubicBezTo>
                <a:lnTo>
                  <a:pt x="196509" y="98227"/>
                </a:lnTo>
                <a:cubicBezTo>
                  <a:pt x="196509" y="103138"/>
                  <a:pt x="200527" y="107156"/>
                  <a:pt x="205439" y="107156"/>
                </a:cubicBezTo>
                <a:lnTo>
                  <a:pt x="228544" y="107156"/>
                </a:lnTo>
                <a:cubicBezTo>
                  <a:pt x="230888" y="107156"/>
                  <a:pt x="233176" y="106207"/>
                  <a:pt x="234851" y="104533"/>
                </a:cubicBezTo>
                <a:lnTo>
                  <a:pt x="284355" y="55029"/>
                </a:lnTo>
                <a:cubicBezTo>
                  <a:pt x="288596" y="50788"/>
                  <a:pt x="295684" y="51848"/>
                  <a:pt x="297805" y="57429"/>
                </a:cubicBezTo>
                <a:cubicBezTo>
                  <a:pt x="301600" y="67308"/>
                  <a:pt x="303665" y="78079"/>
                  <a:pt x="303665" y="89297"/>
                </a:cubicBezTo>
                <a:cubicBezTo>
                  <a:pt x="303665" y="123118"/>
                  <a:pt x="284857" y="152586"/>
                  <a:pt x="257063" y="167711"/>
                </a:cubicBezTo>
                <a:lnTo>
                  <a:pt x="302549" y="213196"/>
                </a:lnTo>
                <a:cubicBezTo>
                  <a:pt x="312986" y="223633"/>
                  <a:pt x="312986" y="240599"/>
                  <a:pt x="302549" y="251092"/>
                </a:cubicBezTo>
                <a:lnTo>
                  <a:pt x="269007" y="284634"/>
                </a:lnTo>
                <a:cubicBezTo>
                  <a:pt x="258570" y="295070"/>
                  <a:pt x="241604" y="295070"/>
                  <a:pt x="231111" y="284634"/>
                </a:cubicBezTo>
                <a:lnTo>
                  <a:pt x="160790" y="214313"/>
                </a:lnTo>
                <a:cubicBezTo>
                  <a:pt x="145498" y="199020"/>
                  <a:pt x="142038" y="176417"/>
                  <a:pt x="150465" y="157776"/>
                </a:cubicBezTo>
                <a:lnTo>
                  <a:pt x="99845" y="107156"/>
                </a:lnTo>
                <a:lnTo>
                  <a:pt x="72163" y="107156"/>
                </a:lnTo>
                <a:cubicBezTo>
                  <a:pt x="66191" y="107156"/>
                  <a:pt x="60610" y="104198"/>
                  <a:pt x="57317" y="99231"/>
                </a:cubicBezTo>
                <a:lnTo>
                  <a:pt x="13060" y="32872"/>
                </a:lnTo>
                <a:cubicBezTo>
                  <a:pt x="10716" y="29356"/>
                  <a:pt x="11162" y="24612"/>
                  <a:pt x="14176" y="21599"/>
                </a:cubicBezTo>
                <a:lnTo>
                  <a:pt x="39514" y="-3739"/>
                </a:lnTo>
                <a:cubicBezTo>
                  <a:pt x="42528" y="-6753"/>
                  <a:pt x="47216" y="-7200"/>
                  <a:pt x="50788" y="-4856"/>
                </a:cubicBezTo>
                <a:lnTo>
                  <a:pt x="117146" y="39346"/>
                </a:lnTo>
                <a:cubicBezTo>
                  <a:pt x="122113" y="42639"/>
                  <a:pt x="125071" y="48220"/>
                  <a:pt x="125071" y="54192"/>
                </a:cubicBezTo>
                <a:close/>
                <a:moveTo>
                  <a:pt x="120328" y="165534"/>
                </a:moveTo>
                <a:cubicBezTo>
                  <a:pt x="116811" y="186184"/>
                  <a:pt x="121667" y="208006"/>
                  <a:pt x="135062" y="225475"/>
                </a:cubicBezTo>
                <a:lnTo>
                  <a:pt x="82042" y="278439"/>
                </a:lnTo>
                <a:cubicBezTo>
                  <a:pt x="66359" y="294122"/>
                  <a:pt x="40909" y="294122"/>
                  <a:pt x="25226" y="278439"/>
                </a:cubicBezTo>
                <a:cubicBezTo>
                  <a:pt x="9544" y="262756"/>
                  <a:pt x="9544" y="237306"/>
                  <a:pt x="25226" y="221624"/>
                </a:cubicBezTo>
                <a:lnTo>
                  <a:pt x="100794" y="146056"/>
                </a:lnTo>
                <a:lnTo>
                  <a:pt x="120328" y="165590"/>
                </a:ln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" name="Text 2"/>
          <p:cNvSpPr/>
          <p:nvPr/>
        </p:nvSpPr>
        <p:spPr>
          <a:xfrm>
            <a:off x="1143000" y="381000"/>
            <a:ext cx="3162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Herramientas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143000" y="838200"/>
            <a:ext cx="3028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Stack tecnológico del curso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90525" y="1343025"/>
            <a:ext cx="3667125" cy="2914650"/>
          </a:xfrm>
          <a:custGeom>
            <a:avLst/>
            <a:gdLst/>
            <a:ahLst/>
            <a:cxnLst/>
            <a:rect l="l" t="t" r="r" b="b"/>
            <a:pathLst>
              <a:path w="3667125" h="2914650">
                <a:moveTo>
                  <a:pt x="152407" y="0"/>
                </a:moveTo>
                <a:lnTo>
                  <a:pt x="3514718" y="0"/>
                </a:lnTo>
                <a:cubicBezTo>
                  <a:pt x="3598890" y="0"/>
                  <a:pt x="3667125" y="68235"/>
                  <a:pt x="3667125" y="152407"/>
                </a:cubicBezTo>
                <a:lnTo>
                  <a:pt x="3667125" y="2762243"/>
                </a:lnTo>
                <a:cubicBezTo>
                  <a:pt x="3667125" y="2846415"/>
                  <a:pt x="3598890" y="2914650"/>
                  <a:pt x="3514718" y="2914650"/>
                </a:cubicBezTo>
                <a:lnTo>
                  <a:pt x="152407" y="2914650"/>
                </a:lnTo>
                <a:cubicBezTo>
                  <a:pt x="68235" y="2914650"/>
                  <a:pt x="0" y="2846415"/>
                  <a:pt x="0" y="2762243"/>
                </a:cubicBezTo>
                <a:lnTo>
                  <a:pt x="0" y="152407"/>
                </a:lnTo>
                <a:cubicBezTo>
                  <a:pt x="0" y="68291"/>
                  <a:pt x="68291" y="0"/>
                  <a:pt x="152407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90550" y="1543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14300" y="0"/>
                </a:moveTo>
                <a:lnTo>
                  <a:pt x="495300" y="0"/>
                </a:lnTo>
                <a:cubicBezTo>
                  <a:pt x="558384" y="0"/>
                  <a:pt x="609600" y="51216"/>
                  <a:pt x="609600" y="114300"/>
                </a:cubicBezTo>
                <a:lnTo>
                  <a:pt x="609600" y="495300"/>
                </a:lnTo>
                <a:cubicBezTo>
                  <a:pt x="609600" y="558384"/>
                  <a:pt x="558384" y="609600"/>
                  <a:pt x="4953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772716" y="1704975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250031" y="114858"/>
                </a:moveTo>
                <a:cubicBezTo>
                  <a:pt x="241771" y="120328"/>
                  <a:pt x="232283" y="124737"/>
                  <a:pt x="222405" y="128253"/>
                </a:cubicBezTo>
                <a:cubicBezTo>
                  <a:pt x="196174" y="137629"/>
                  <a:pt x="161739" y="142875"/>
                  <a:pt x="125016" y="142875"/>
                </a:cubicBezTo>
                <a:cubicBezTo>
                  <a:pt x="88292" y="142875"/>
                  <a:pt x="53801" y="137573"/>
                  <a:pt x="27626" y="128253"/>
                </a:cubicBezTo>
                <a:cubicBezTo>
                  <a:pt x="17804" y="124737"/>
                  <a:pt x="8260" y="120328"/>
                  <a:pt x="0" y="114858"/>
                </a:cubicBezTo>
                <a:lnTo>
                  <a:pt x="0" y="160734"/>
                </a:lnTo>
                <a:cubicBezTo>
                  <a:pt x="0" y="185403"/>
                  <a:pt x="55978" y="205383"/>
                  <a:pt x="125016" y="205383"/>
                </a:cubicBezTo>
                <a:cubicBezTo>
                  <a:pt x="194053" y="205383"/>
                  <a:pt x="250031" y="185403"/>
                  <a:pt x="250031" y="160734"/>
                </a:cubicBezTo>
                <a:lnTo>
                  <a:pt x="250031" y="114858"/>
                </a:lnTo>
                <a:close/>
                <a:moveTo>
                  <a:pt x="250031" y="71438"/>
                </a:moveTo>
                <a:lnTo>
                  <a:pt x="250031" y="44648"/>
                </a:lnTo>
                <a:cubicBezTo>
                  <a:pt x="250031" y="19980"/>
                  <a:pt x="194053" y="0"/>
                  <a:pt x="125016" y="0"/>
                </a:cubicBezTo>
                <a:cubicBezTo>
                  <a:pt x="55978" y="0"/>
                  <a:pt x="0" y="19980"/>
                  <a:pt x="0" y="44648"/>
                </a:cubicBezTo>
                <a:lnTo>
                  <a:pt x="0" y="71438"/>
                </a:lnTo>
                <a:cubicBezTo>
                  <a:pt x="0" y="96106"/>
                  <a:pt x="55978" y="116086"/>
                  <a:pt x="125016" y="116086"/>
                </a:cubicBezTo>
                <a:cubicBezTo>
                  <a:pt x="194053" y="116086"/>
                  <a:pt x="250031" y="96106"/>
                  <a:pt x="250031" y="71438"/>
                </a:cubicBezTo>
                <a:close/>
                <a:moveTo>
                  <a:pt x="222405" y="217550"/>
                </a:moveTo>
                <a:cubicBezTo>
                  <a:pt x="196230" y="226870"/>
                  <a:pt x="161795" y="232172"/>
                  <a:pt x="125016" y="232172"/>
                </a:cubicBezTo>
                <a:cubicBezTo>
                  <a:pt x="88236" y="232172"/>
                  <a:pt x="53801" y="226870"/>
                  <a:pt x="27626" y="217550"/>
                </a:cubicBezTo>
                <a:cubicBezTo>
                  <a:pt x="17804" y="214033"/>
                  <a:pt x="8260" y="209624"/>
                  <a:pt x="0" y="204155"/>
                </a:cubicBezTo>
                <a:lnTo>
                  <a:pt x="0" y="241102"/>
                </a:lnTo>
                <a:cubicBezTo>
                  <a:pt x="0" y="265770"/>
                  <a:pt x="55978" y="285750"/>
                  <a:pt x="125016" y="285750"/>
                </a:cubicBezTo>
                <a:cubicBezTo>
                  <a:pt x="194053" y="285750"/>
                  <a:pt x="250031" y="265770"/>
                  <a:pt x="250031" y="241102"/>
                </a:cubicBezTo>
                <a:lnTo>
                  <a:pt x="250031" y="204155"/>
                </a:lnTo>
                <a:cubicBezTo>
                  <a:pt x="241771" y="209624"/>
                  <a:pt x="232283" y="214033"/>
                  <a:pt x="222405" y="21755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9" name="Text 7"/>
          <p:cNvSpPr/>
          <p:nvPr/>
        </p:nvSpPr>
        <p:spPr>
          <a:xfrm>
            <a:off x="1352550" y="1695450"/>
            <a:ext cx="1485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MySQL 8.0+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90550" y="2305050"/>
            <a:ext cx="33432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 motor de base de datos más popular del mundo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" y="2952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2" name="Text 10"/>
          <p:cNvSpPr/>
          <p:nvPr/>
        </p:nvSpPr>
        <p:spPr>
          <a:xfrm>
            <a:off x="857250" y="2914650"/>
            <a:ext cx="1685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Open source y gratuito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09600" y="3257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4" name="Text 12"/>
          <p:cNvSpPr/>
          <p:nvPr/>
        </p:nvSpPr>
        <p:spPr>
          <a:xfrm>
            <a:off x="857250" y="3219450"/>
            <a:ext cx="123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Alto rendimiento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9600" y="35623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6" name="Text 14"/>
          <p:cNvSpPr/>
          <p:nvPr/>
        </p:nvSpPr>
        <p:spPr>
          <a:xfrm>
            <a:off x="857250" y="3524250"/>
            <a:ext cx="1533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Escalable y confiable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09600" y="38671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8" name="Text 16"/>
          <p:cNvSpPr/>
          <p:nvPr/>
        </p:nvSpPr>
        <p:spPr>
          <a:xfrm>
            <a:off x="857250" y="3829050"/>
            <a:ext cx="1333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Comunidad activa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264025" y="1343025"/>
            <a:ext cx="3667125" cy="2914650"/>
          </a:xfrm>
          <a:custGeom>
            <a:avLst/>
            <a:gdLst/>
            <a:ahLst/>
            <a:cxnLst/>
            <a:rect l="l" t="t" r="r" b="b"/>
            <a:pathLst>
              <a:path w="3667125" h="2914650">
                <a:moveTo>
                  <a:pt x="152407" y="0"/>
                </a:moveTo>
                <a:lnTo>
                  <a:pt x="3514718" y="0"/>
                </a:lnTo>
                <a:cubicBezTo>
                  <a:pt x="3598890" y="0"/>
                  <a:pt x="3667125" y="68235"/>
                  <a:pt x="3667125" y="152407"/>
                </a:cubicBezTo>
                <a:lnTo>
                  <a:pt x="3667125" y="2762243"/>
                </a:lnTo>
                <a:cubicBezTo>
                  <a:pt x="3667125" y="2846415"/>
                  <a:pt x="3598890" y="2914650"/>
                  <a:pt x="3514718" y="2914650"/>
                </a:cubicBezTo>
                <a:lnTo>
                  <a:pt x="152407" y="2914650"/>
                </a:lnTo>
                <a:cubicBezTo>
                  <a:pt x="68235" y="2914650"/>
                  <a:pt x="0" y="2846415"/>
                  <a:pt x="0" y="2762243"/>
                </a:cubicBezTo>
                <a:lnTo>
                  <a:pt x="0" y="152407"/>
                </a:lnTo>
                <a:cubicBezTo>
                  <a:pt x="0" y="68291"/>
                  <a:pt x="68291" y="0"/>
                  <a:pt x="152407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5400">
            <a:solidFill>
              <a:srgbClr val="FF6B6B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4464050" y="1543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14300" y="0"/>
                </a:moveTo>
                <a:lnTo>
                  <a:pt x="495300" y="0"/>
                </a:lnTo>
                <a:cubicBezTo>
                  <a:pt x="558384" y="0"/>
                  <a:pt x="609600" y="51216"/>
                  <a:pt x="609600" y="114300"/>
                </a:cubicBezTo>
                <a:lnTo>
                  <a:pt x="609600" y="495300"/>
                </a:lnTo>
                <a:cubicBezTo>
                  <a:pt x="609600" y="558384"/>
                  <a:pt x="558384" y="609600"/>
                  <a:pt x="4953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1" name="Shape 19"/>
          <p:cNvSpPr/>
          <p:nvPr/>
        </p:nvSpPr>
        <p:spPr>
          <a:xfrm>
            <a:off x="4628356" y="17049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35719" y="17859"/>
                </a:moveTo>
                <a:cubicBezTo>
                  <a:pt x="16018" y="17859"/>
                  <a:pt x="0" y="33877"/>
                  <a:pt x="0" y="53578"/>
                </a:cubicBezTo>
                <a:lnTo>
                  <a:pt x="0" y="196453"/>
                </a:lnTo>
                <a:cubicBezTo>
                  <a:pt x="0" y="216154"/>
                  <a:pt x="16018" y="232172"/>
                  <a:pt x="35719" y="232172"/>
                </a:cubicBezTo>
                <a:lnTo>
                  <a:pt x="116086" y="232172"/>
                </a:lnTo>
                <a:lnTo>
                  <a:pt x="107156" y="258961"/>
                </a:lnTo>
                <a:lnTo>
                  <a:pt x="66973" y="258961"/>
                </a:lnTo>
                <a:cubicBezTo>
                  <a:pt x="59550" y="258961"/>
                  <a:pt x="53578" y="264933"/>
                  <a:pt x="53578" y="272355"/>
                </a:cubicBezTo>
                <a:cubicBezTo>
                  <a:pt x="53578" y="279778"/>
                  <a:pt x="59550" y="285750"/>
                  <a:pt x="66973" y="285750"/>
                </a:cubicBezTo>
                <a:lnTo>
                  <a:pt x="218777" y="285750"/>
                </a:lnTo>
                <a:cubicBezTo>
                  <a:pt x="226200" y="285750"/>
                  <a:pt x="232172" y="279778"/>
                  <a:pt x="232172" y="272355"/>
                </a:cubicBezTo>
                <a:cubicBezTo>
                  <a:pt x="232172" y="264933"/>
                  <a:pt x="226200" y="258961"/>
                  <a:pt x="218777" y="258961"/>
                </a:cubicBezTo>
                <a:lnTo>
                  <a:pt x="178594" y="258961"/>
                </a:lnTo>
                <a:lnTo>
                  <a:pt x="169664" y="232172"/>
                </a:lnTo>
                <a:lnTo>
                  <a:pt x="250031" y="232172"/>
                </a:lnTo>
                <a:cubicBezTo>
                  <a:pt x="269732" y="232172"/>
                  <a:pt x="285750" y="216154"/>
                  <a:pt x="285750" y="196453"/>
                </a:cubicBezTo>
                <a:lnTo>
                  <a:pt x="285750" y="53578"/>
                </a:lnTo>
                <a:cubicBezTo>
                  <a:pt x="285750" y="33877"/>
                  <a:pt x="269732" y="17859"/>
                  <a:pt x="250031" y="17859"/>
                </a:cubicBezTo>
                <a:lnTo>
                  <a:pt x="35719" y="17859"/>
                </a:lnTo>
                <a:close/>
                <a:moveTo>
                  <a:pt x="53578" y="53578"/>
                </a:moveTo>
                <a:lnTo>
                  <a:pt x="232172" y="53578"/>
                </a:lnTo>
                <a:cubicBezTo>
                  <a:pt x="242050" y="53578"/>
                  <a:pt x="250031" y="61559"/>
                  <a:pt x="250031" y="71438"/>
                </a:cubicBezTo>
                <a:lnTo>
                  <a:pt x="250031" y="160734"/>
                </a:lnTo>
                <a:cubicBezTo>
                  <a:pt x="250031" y="170613"/>
                  <a:pt x="242050" y="178594"/>
                  <a:pt x="232172" y="178594"/>
                </a:cubicBezTo>
                <a:lnTo>
                  <a:pt x="53578" y="178594"/>
                </a:lnTo>
                <a:cubicBezTo>
                  <a:pt x="43700" y="178594"/>
                  <a:pt x="35719" y="170613"/>
                  <a:pt x="35719" y="160734"/>
                </a:cubicBezTo>
                <a:lnTo>
                  <a:pt x="35719" y="71438"/>
                </a:lnTo>
                <a:cubicBezTo>
                  <a:pt x="35719" y="61559"/>
                  <a:pt x="43700" y="53578"/>
                  <a:pt x="53578" y="53578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2" name="Text 20"/>
          <p:cNvSpPr/>
          <p:nvPr/>
        </p:nvSpPr>
        <p:spPr>
          <a:xfrm>
            <a:off x="5226050" y="1695450"/>
            <a:ext cx="2228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MySQL Workbench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464050" y="2305050"/>
            <a:ext cx="3343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IDE visual oficial para diseño y administración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83100" y="27241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5" name="Text 23"/>
          <p:cNvSpPr/>
          <p:nvPr/>
        </p:nvSpPr>
        <p:spPr>
          <a:xfrm>
            <a:off x="4730750" y="2686050"/>
            <a:ext cx="121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Diseño ER visual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83100" y="30289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7" name="Text 25"/>
          <p:cNvSpPr/>
          <p:nvPr/>
        </p:nvSpPr>
        <p:spPr>
          <a:xfrm>
            <a:off x="4730750" y="2990850"/>
            <a:ext cx="1533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Editor SQL avanzado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483100" y="3333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9" name="Text 27"/>
          <p:cNvSpPr/>
          <p:nvPr/>
        </p:nvSpPr>
        <p:spPr>
          <a:xfrm>
            <a:off x="4730750" y="3295650"/>
            <a:ext cx="1962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Administración de usuarios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483100" y="3638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1" name="Text 29"/>
          <p:cNvSpPr/>
          <p:nvPr/>
        </p:nvSpPr>
        <p:spPr>
          <a:xfrm>
            <a:off x="4730750" y="3600450"/>
            <a:ext cx="1562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Performance insights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137525" y="1343025"/>
            <a:ext cx="3667125" cy="2914650"/>
          </a:xfrm>
          <a:custGeom>
            <a:avLst/>
            <a:gdLst/>
            <a:ahLst/>
            <a:cxnLst/>
            <a:rect l="l" t="t" r="r" b="b"/>
            <a:pathLst>
              <a:path w="3667125" h="2914650">
                <a:moveTo>
                  <a:pt x="152407" y="0"/>
                </a:moveTo>
                <a:lnTo>
                  <a:pt x="3514718" y="0"/>
                </a:lnTo>
                <a:cubicBezTo>
                  <a:pt x="3598890" y="0"/>
                  <a:pt x="3667125" y="68235"/>
                  <a:pt x="3667125" y="152407"/>
                </a:cubicBezTo>
                <a:lnTo>
                  <a:pt x="3667125" y="2762243"/>
                </a:lnTo>
                <a:cubicBezTo>
                  <a:pt x="3667125" y="2846415"/>
                  <a:pt x="3598890" y="2914650"/>
                  <a:pt x="3514718" y="2914650"/>
                </a:cubicBezTo>
                <a:lnTo>
                  <a:pt x="152407" y="2914650"/>
                </a:lnTo>
                <a:cubicBezTo>
                  <a:pt x="68235" y="2914650"/>
                  <a:pt x="0" y="2846415"/>
                  <a:pt x="0" y="2762243"/>
                </a:cubicBezTo>
                <a:lnTo>
                  <a:pt x="0" y="152407"/>
                </a:lnTo>
                <a:cubicBezTo>
                  <a:pt x="0" y="68291"/>
                  <a:pt x="68291" y="0"/>
                  <a:pt x="152407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8337550" y="1543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14300" y="0"/>
                </a:moveTo>
                <a:lnTo>
                  <a:pt x="495300" y="0"/>
                </a:lnTo>
                <a:cubicBezTo>
                  <a:pt x="558384" y="0"/>
                  <a:pt x="609600" y="51216"/>
                  <a:pt x="609600" y="114300"/>
                </a:cubicBezTo>
                <a:lnTo>
                  <a:pt x="609600" y="495300"/>
                </a:lnTo>
                <a:cubicBezTo>
                  <a:pt x="609600" y="558384"/>
                  <a:pt x="558384" y="609600"/>
                  <a:pt x="4953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4" name="Shape 32"/>
          <p:cNvSpPr/>
          <p:nvPr/>
        </p:nvSpPr>
        <p:spPr>
          <a:xfrm>
            <a:off x="8519715" y="1704975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23285" y="68814"/>
                </a:moveTo>
                <a:cubicBezTo>
                  <a:pt x="123844" y="69093"/>
                  <a:pt x="124290" y="69763"/>
                  <a:pt x="124960" y="69763"/>
                </a:cubicBezTo>
                <a:cubicBezTo>
                  <a:pt x="125574" y="69763"/>
                  <a:pt x="126523" y="69540"/>
                  <a:pt x="126578" y="68926"/>
                </a:cubicBezTo>
                <a:cubicBezTo>
                  <a:pt x="126690" y="68145"/>
                  <a:pt x="125518" y="67642"/>
                  <a:pt x="124792" y="67308"/>
                </a:cubicBezTo>
                <a:cubicBezTo>
                  <a:pt x="123844" y="66917"/>
                  <a:pt x="122616" y="66749"/>
                  <a:pt x="121723" y="67252"/>
                </a:cubicBezTo>
                <a:cubicBezTo>
                  <a:pt x="121500" y="67363"/>
                  <a:pt x="121276" y="67642"/>
                  <a:pt x="121388" y="67866"/>
                </a:cubicBezTo>
                <a:cubicBezTo>
                  <a:pt x="121555" y="68591"/>
                  <a:pt x="122672" y="68480"/>
                  <a:pt x="123285" y="68814"/>
                </a:cubicBezTo>
                <a:close/>
                <a:moveTo>
                  <a:pt x="111063" y="69763"/>
                </a:moveTo>
                <a:cubicBezTo>
                  <a:pt x="111733" y="69763"/>
                  <a:pt x="112179" y="69093"/>
                  <a:pt x="112737" y="68814"/>
                </a:cubicBezTo>
                <a:cubicBezTo>
                  <a:pt x="113351" y="68480"/>
                  <a:pt x="114467" y="68591"/>
                  <a:pt x="114691" y="67921"/>
                </a:cubicBezTo>
                <a:cubicBezTo>
                  <a:pt x="114802" y="67698"/>
                  <a:pt x="114579" y="67419"/>
                  <a:pt x="114356" y="67308"/>
                </a:cubicBezTo>
                <a:cubicBezTo>
                  <a:pt x="113463" y="66805"/>
                  <a:pt x="112235" y="66973"/>
                  <a:pt x="111286" y="67363"/>
                </a:cubicBezTo>
                <a:cubicBezTo>
                  <a:pt x="110561" y="67698"/>
                  <a:pt x="109389" y="68200"/>
                  <a:pt x="109500" y="68982"/>
                </a:cubicBezTo>
                <a:cubicBezTo>
                  <a:pt x="109556" y="69540"/>
                  <a:pt x="110505" y="69819"/>
                  <a:pt x="111063" y="69763"/>
                </a:cubicBezTo>
                <a:close/>
                <a:moveTo>
                  <a:pt x="234404" y="225363"/>
                </a:moveTo>
                <a:cubicBezTo>
                  <a:pt x="232395" y="223131"/>
                  <a:pt x="231446" y="218889"/>
                  <a:pt x="230386" y="214368"/>
                </a:cubicBezTo>
                <a:cubicBezTo>
                  <a:pt x="229381" y="209848"/>
                  <a:pt x="228209" y="204992"/>
                  <a:pt x="224526" y="201867"/>
                </a:cubicBezTo>
                <a:cubicBezTo>
                  <a:pt x="223800" y="201253"/>
                  <a:pt x="223075" y="200695"/>
                  <a:pt x="222293" y="200248"/>
                </a:cubicBezTo>
                <a:cubicBezTo>
                  <a:pt x="221568" y="199802"/>
                  <a:pt x="220787" y="199411"/>
                  <a:pt x="220005" y="199132"/>
                </a:cubicBezTo>
                <a:cubicBezTo>
                  <a:pt x="225140" y="183896"/>
                  <a:pt x="223131" y="168715"/>
                  <a:pt x="217940" y="154986"/>
                </a:cubicBezTo>
                <a:cubicBezTo>
                  <a:pt x="211578" y="138187"/>
                  <a:pt x="200471" y="123509"/>
                  <a:pt x="191988" y="113463"/>
                </a:cubicBezTo>
                <a:cubicBezTo>
                  <a:pt x="182445" y="101464"/>
                  <a:pt x="173180" y="90078"/>
                  <a:pt x="173348" y="73279"/>
                </a:cubicBezTo>
                <a:cubicBezTo>
                  <a:pt x="173627" y="47662"/>
                  <a:pt x="176194" y="56"/>
                  <a:pt x="131043" y="0"/>
                </a:cubicBezTo>
                <a:cubicBezTo>
                  <a:pt x="73893" y="-112"/>
                  <a:pt x="88181" y="57708"/>
                  <a:pt x="87567" y="75456"/>
                </a:cubicBezTo>
                <a:cubicBezTo>
                  <a:pt x="86618" y="88516"/>
                  <a:pt x="83995" y="98785"/>
                  <a:pt x="75009" y="111565"/>
                </a:cubicBezTo>
                <a:cubicBezTo>
                  <a:pt x="64461" y="124123"/>
                  <a:pt x="49616" y="144382"/>
                  <a:pt x="42583" y="165534"/>
                </a:cubicBezTo>
                <a:cubicBezTo>
                  <a:pt x="39235" y="175524"/>
                  <a:pt x="37672" y="185682"/>
                  <a:pt x="39123" y="195281"/>
                </a:cubicBezTo>
                <a:cubicBezTo>
                  <a:pt x="35496" y="198518"/>
                  <a:pt x="32761" y="203485"/>
                  <a:pt x="29859" y="206555"/>
                </a:cubicBezTo>
                <a:cubicBezTo>
                  <a:pt x="27515" y="208955"/>
                  <a:pt x="24110" y="209848"/>
                  <a:pt x="20371" y="211187"/>
                </a:cubicBezTo>
                <a:cubicBezTo>
                  <a:pt x="16632" y="212527"/>
                  <a:pt x="12557" y="214536"/>
                  <a:pt x="10046" y="219280"/>
                </a:cubicBezTo>
                <a:cubicBezTo>
                  <a:pt x="8874" y="221456"/>
                  <a:pt x="8483" y="223800"/>
                  <a:pt x="8483" y="226200"/>
                </a:cubicBezTo>
                <a:cubicBezTo>
                  <a:pt x="8483" y="228377"/>
                  <a:pt x="8818" y="230609"/>
                  <a:pt x="9153" y="232786"/>
                </a:cubicBezTo>
                <a:cubicBezTo>
                  <a:pt x="9823" y="237306"/>
                  <a:pt x="10548" y="241548"/>
                  <a:pt x="9599" y="244394"/>
                </a:cubicBezTo>
                <a:cubicBezTo>
                  <a:pt x="6697" y="252431"/>
                  <a:pt x="6307" y="258012"/>
                  <a:pt x="8372" y="262086"/>
                </a:cubicBezTo>
                <a:cubicBezTo>
                  <a:pt x="10492" y="266160"/>
                  <a:pt x="14734" y="267946"/>
                  <a:pt x="19590" y="268951"/>
                </a:cubicBezTo>
                <a:cubicBezTo>
                  <a:pt x="29245" y="270960"/>
                  <a:pt x="42360" y="270458"/>
                  <a:pt x="52685" y="275927"/>
                </a:cubicBezTo>
                <a:cubicBezTo>
                  <a:pt x="63736" y="281732"/>
                  <a:pt x="74954" y="283797"/>
                  <a:pt x="83883" y="281732"/>
                </a:cubicBezTo>
                <a:cubicBezTo>
                  <a:pt x="90357" y="280281"/>
                  <a:pt x="95659" y="276374"/>
                  <a:pt x="98338" y="270458"/>
                </a:cubicBezTo>
                <a:cubicBezTo>
                  <a:pt x="105315" y="270402"/>
                  <a:pt x="113016" y="267444"/>
                  <a:pt x="125295" y="266774"/>
                </a:cubicBezTo>
                <a:cubicBezTo>
                  <a:pt x="133610" y="266105"/>
                  <a:pt x="144047" y="269732"/>
                  <a:pt x="156046" y="269063"/>
                </a:cubicBezTo>
                <a:cubicBezTo>
                  <a:pt x="156381" y="270346"/>
                  <a:pt x="156828" y="271630"/>
                  <a:pt x="157442" y="272802"/>
                </a:cubicBezTo>
                <a:lnTo>
                  <a:pt x="157442" y="272858"/>
                </a:lnTo>
                <a:cubicBezTo>
                  <a:pt x="162074" y="282178"/>
                  <a:pt x="170724" y="286420"/>
                  <a:pt x="179933" y="285694"/>
                </a:cubicBezTo>
                <a:cubicBezTo>
                  <a:pt x="189198" y="284969"/>
                  <a:pt x="198965" y="279555"/>
                  <a:pt x="206890" y="270123"/>
                </a:cubicBezTo>
                <a:cubicBezTo>
                  <a:pt x="214480" y="260970"/>
                  <a:pt x="226981" y="257175"/>
                  <a:pt x="235297" y="252152"/>
                </a:cubicBezTo>
                <a:cubicBezTo>
                  <a:pt x="239427" y="249641"/>
                  <a:pt x="242776" y="246515"/>
                  <a:pt x="243055" y="241939"/>
                </a:cubicBezTo>
                <a:cubicBezTo>
                  <a:pt x="243278" y="237362"/>
                  <a:pt x="240599" y="232283"/>
                  <a:pt x="234404" y="225363"/>
                </a:cubicBezTo>
                <a:close/>
                <a:moveTo>
                  <a:pt x="124904" y="48723"/>
                </a:moveTo>
                <a:cubicBezTo>
                  <a:pt x="130373" y="36333"/>
                  <a:pt x="143991" y="36556"/>
                  <a:pt x="149461" y="48499"/>
                </a:cubicBezTo>
                <a:cubicBezTo>
                  <a:pt x="153088" y="56424"/>
                  <a:pt x="151470" y="65745"/>
                  <a:pt x="147061" y="71047"/>
                </a:cubicBezTo>
                <a:cubicBezTo>
                  <a:pt x="146168" y="70600"/>
                  <a:pt x="143768" y="69596"/>
                  <a:pt x="140029" y="68312"/>
                </a:cubicBezTo>
                <a:cubicBezTo>
                  <a:pt x="140643" y="67642"/>
                  <a:pt x="141759" y="66805"/>
                  <a:pt x="142205" y="65745"/>
                </a:cubicBezTo>
                <a:cubicBezTo>
                  <a:pt x="144884" y="59159"/>
                  <a:pt x="142094" y="50676"/>
                  <a:pt x="137127" y="50509"/>
                </a:cubicBezTo>
                <a:cubicBezTo>
                  <a:pt x="133052" y="50229"/>
                  <a:pt x="129369" y="56536"/>
                  <a:pt x="130541" y="63345"/>
                </a:cubicBezTo>
                <a:cubicBezTo>
                  <a:pt x="128253" y="62229"/>
                  <a:pt x="125295" y="61392"/>
                  <a:pt x="123285" y="60889"/>
                </a:cubicBezTo>
                <a:cubicBezTo>
                  <a:pt x="122727" y="57038"/>
                  <a:pt x="123118" y="52741"/>
                  <a:pt x="124904" y="48723"/>
                </a:cubicBezTo>
                <a:close/>
                <a:moveTo>
                  <a:pt x="102189" y="42304"/>
                </a:moveTo>
                <a:cubicBezTo>
                  <a:pt x="107826" y="42304"/>
                  <a:pt x="113798" y="50229"/>
                  <a:pt x="112849" y="61001"/>
                </a:cubicBezTo>
                <a:cubicBezTo>
                  <a:pt x="110896" y="61559"/>
                  <a:pt x="108886" y="62396"/>
                  <a:pt x="107156" y="63568"/>
                </a:cubicBezTo>
                <a:cubicBezTo>
                  <a:pt x="107826" y="58601"/>
                  <a:pt x="105315" y="52350"/>
                  <a:pt x="101798" y="52629"/>
                </a:cubicBezTo>
                <a:cubicBezTo>
                  <a:pt x="97110" y="53020"/>
                  <a:pt x="96329" y="64461"/>
                  <a:pt x="100794" y="68312"/>
                </a:cubicBezTo>
                <a:cubicBezTo>
                  <a:pt x="101352" y="68759"/>
                  <a:pt x="101854" y="68200"/>
                  <a:pt x="97501" y="71382"/>
                </a:cubicBezTo>
                <a:cubicBezTo>
                  <a:pt x="88795" y="63233"/>
                  <a:pt x="91641" y="42304"/>
                  <a:pt x="102189" y="42304"/>
                </a:cubicBezTo>
                <a:close/>
                <a:moveTo>
                  <a:pt x="94599" y="76181"/>
                </a:moveTo>
                <a:cubicBezTo>
                  <a:pt x="98059" y="73614"/>
                  <a:pt x="102189" y="70600"/>
                  <a:pt x="102468" y="70321"/>
                </a:cubicBezTo>
                <a:cubicBezTo>
                  <a:pt x="105091" y="67866"/>
                  <a:pt x="110003" y="62396"/>
                  <a:pt x="118039" y="62396"/>
                </a:cubicBezTo>
                <a:cubicBezTo>
                  <a:pt x="122002" y="62396"/>
                  <a:pt x="126746" y="63680"/>
                  <a:pt x="132494" y="67363"/>
                </a:cubicBezTo>
                <a:cubicBezTo>
                  <a:pt x="136010" y="69652"/>
                  <a:pt x="138801" y="69819"/>
                  <a:pt x="145107" y="72554"/>
                </a:cubicBezTo>
                <a:cubicBezTo>
                  <a:pt x="149796" y="74507"/>
                  <a:pt x="152753" y="77967"/>
                  <a:pt x="150968" y="82711"/>
                </a:cubicBezTo>
                <a:cubicBezTo>
                  <a:pt x="149516" y="86674"/>
                  <a:pt x="144828" y="90748"/>
                  <a:pt x="138299" y="92813"/>
                </a:cubicBezTo>
                <a:cubicBezTo>
                  <a:pt x="132104" y="94822"/>
                  <a:pt x="127248" y="101743"/>
                  <a:pt x="116979" y="101129"/>
                </a:cubicBezTo>
                <a:cubicBezTo>
                  <a:pt x="114802" y="101017"/>
                  <a:pt x="113072" y="100571"/>
                  <a:pt x="111621" y="99957"/>
                </a:cubicBezTo>
                <a:cubicBezTo>
                  <a:pt x="107156" y="98003"/>
                  <a:pt x="104812" y="94152"/>
                  <a:pt x="100459" y="91585"/>
                </a:cubicBezTo>
                <a:cubicBezTo>
                  <a:pt x="95659" y="88906"/>
                  <a:pt x="93092" y="85781"/>
                  <a:pt x="92255" y="83046"/>
                </a:cubicBezTo>
                <a:cubicBezTo>
                  <a:pt x="91473" y="80311"/>
                  <a:pt x="92255" y="78023"/>
                  <a:pt x="94599" y="76181"/>
                </a:cubicBezTo>
                <a:close/>
                <a:moveTo>
                  <a:pt x="96441" y="262589"/>
                </a:moveTo>
                <a:cubicBezTo>
                  <a:pt x="94934" y="282178"/>
                  <a:pt x="71940" y="281787"/>
                  <a:pt x="54415" y="272635"/>
                </a:cubicBezTo>
                <a:cubicBezTo>
                  <a:pt x="37728" y="263816"/>
                  <a:pt x="16129" y="269007"/>
                  <a:pt x="11720" y="260412"/>
                </a:cubicBezTo>
                <a:cubicBezTo>
                  <a:pt x="10381" y="257789"/>
                  <a:pt x="10381" y="253324"/>
                  <a:pt x="13171" y="245678"/>
                </a:cubicBezTo>
                <a:lnTo>
                  <a:pt x="13171" y="245566"/>
                </a:lnTo>
                <a:cubicBezTo>
                  <a:pt x="14511" y="241325"/>
                  <a:pt x="13506" y="236637"/>
                  <a:pt x="12836" y="232228"/>
                </a:cubicBezTo>
                <a:cubicBezTo>
                  <a:pt x="12167" y="227874"/>
                  <a:pt x="11832" y="223856"/>
                  <a:pt x="13339" y="221066"/>
                </a:cubicBezTo>
                <a:cubicBezTo>
                  <a:pt x="15292" y="217326"/>
                  <a:pt x="18083" y="215987"/>
                  <a:pt x="21599" y="214759"/>
                </a:cubicBezTo>
                <a:cubicBezTo>
                  <a:pt x="27347" y="212694"/>
                  <a:pt x="28184" y="212861"/>
                  <a:pt x="32538" y="209234"/>
                </a:cubicBezTo>
                <a:cubicBezTo>
                  <a:pt x="35607" y="206053"/>
                  <a:pt x="37840" y="202034"/>
                  <a:pt x="40518" y="199188"/>
                </a:cubicBezTo>
                <a:cubicBezTo>
                  <a:pt x="43365" y="196118"/>
                  <a:pt x="46100" y="194667"/>
                  <a:pt x="50397" y="195337"/>
                </a:cubicBezTo>
                <a:cubicBezTo>
                  <a:pt x="54918" y="196007"/>
                  <a:pt x="58824" y="199132"/>
                  <a:pt x="62619" y="204267"/>
                </a:cubicBezTo>
                <a:lnTo>
                  <a:pt x="73558" y="224135"/>
                </a:lnTo>
                <a:cubicBezTo>
                  <a:pt x="78860" y="235241"/>
                  <a:pt x="97613" y="251147"/>
                  <a:pt x="96441" y="262589"/>
                </a:cubicBezTo>
                <a:close/>
                <a:moveTo>
                  <a:pt x="95659" y="248134"/>
                </a:moveTo>
                <a:cubicBezTo>
                  <a:pt x="93371" y="244450"/>
                  <a:pt x="90301" y="240543"/>
                  <a:pt x="87623" y="237195"/>
                </a:cubicBezTo>
                <a:cubicBezTo>
                  <a:pt x="91585" y="237195"/>
                  <a:pt x="95548" y="235967"/>
                  <a:pt x="96943" y="232228"/>
                </a:cubicBezTo>
                <a:cubicBezTo>
                  <a:pt x="98227" y="228767"/>
                  <a:pt x="96943" y="223912"/>
                  <a:pt x="92813" y="218331"/>
                </a:cubicBezTo>
                <a:cubicBezTo>
                  <a:pt x="85279" y="208173"/>
                  <a:pt x="71438" y="200192"/>
                  <a:pt x="71438" y="200192"/>
                </a:cubicBezTo>
                <a:cubicBezTo>
                  <a:pt x="63903" y="195504"/>
                  <a:pt x="59661" y="189756"/>
                  <a:pt x="57708" y="183505"/>
                </a:cubicBezTo>
                <a:cubicBezTo>
                  <a:pt x="55755" y="177254"/>
                  <a:pt x="56034" y="170501"/>
                  <a:pt x="57541" y="163860"/>
                </a:cubicBezTo>
                <a:cubicBezTo>
                  <a:pt x="60443" y="151079"/>
                  <a:pt x="67921" y="138633"/>
                  <a:pt x="72721" y="130820"/>
                </a:cubicBezTo>
                <a:cubicBezTo>
                  <a:pt x="74005" y="129871"/>
                  <a:pt x="73168" y="132606"/>
                  <a:pt x="67866" y="142429"/>
                </a:cubicBezTo>
                <a:cubicBezTo>
                  <a:pt x="63122" y="151414"/>
                  <a:pt x="54248" y="172176"/>
                  <a:pt x="66415" y="188416"/>
                </a:cubicBezTo>
                <a:cubicBezTo>
                  <a:pt x="66749" y="176864"/>
                  <a:pt x="69484" y="165088"/>
                  <a:pt x="74116" y="154093"/>
                </a:cubicBezTo>
                <a:cubicBezTo>
                  <a:pt x="80814" y="138801"/>
                  <a:pt x="94934" y="112291"/>
                  <a:pt x="96050" y="91194"/>
                </a:cubicBezTo>
                <a:cubicBezTo>
                  <a:pt x="96664" y="91641"/>
                  <a:pt x="98617" y="92980"/>
                  <a:pt x="99510" y="93483"/>
                </a:cubicBezTo>
                <a:cubicBezTo>
                  <a:pt x="102077" y="94990"/>
                  <a:pt x="104031" y="97222"/>
                  <a:pt x="106542" y="99231"/>
                </a:cubicBezTo>
                <a:cubicBezTo>
                  <a:pt x="113463" y="104812"/>
                  <a:pt x="122448" y="104366"/>
                  <a:pt x="130206" y="99901"/>
                </a:cubicBezTo>
                <a:cubicBezTo>
                  <a:pt x="133666" y="97948"/>
                  <a:pt x="136457" y="95715"/>
                  <a:pt x="139080" y="94878"/>
                </a:cubicBezTo>
                <a:cubicBezTo>
                  <a:pt x="144605" y="93148"/>
                  <a:pt x="149014" y="90078"/>
                  <a:pt x="151526" y="86506"/>
                </a:cubicBezTo>
                <a:cubicBezTo>
                  <a:pt x="155823" y="103473"/>
                  <a:pt x="165869" y="127974"/>
                  <a:pt x="172287" y="139917"/>
                </a:cubicBezTo>
                <a:cubicBezTo>
                  <a:pt x="175692" y="146279"/>
                  <a:pt x="182500" y="159730"/>
                  <a:pt x="185458" y="175971"/>
                </a:cubicBezTo>
                <a:cubicBezTo>
                  <a:pt x="187300" y="175915"/>
                  <a:pt x="189365" y="176194"/>
                  <a:pt x="191542" y="176752"/>
                </a:cubicBezTo>
                <a:cubicBezTo>
                  <a:pt x="199244" y="156828"/>
                  <a:pt x="185012" y="135341"/>
                  <a:pt x="178538" y="129369"/>
                </a:cubicBezTo>
                <a:cubicBezTo>
                  <a:pt x="175915" y="126802"/>
                  <a:pt x="175803" y="125685"/>
                  <a:pt x="177087" y="125741"/>
                </a:cubicBezTo>
                <a:cubicBezTo>
                  <a:pt x="184119" y="131992"/>
                  <a:pt x="193384" y="144549"/>
                  <a:pt x="196732" y="158669"/>
                </a:cubicBezTo>
                <a:cubicBezTo>
                  <a:pt x="198295" y="165143"/>
                  <a:pt x="198574" y="171896"/>
                  <a:pt x="196955" y="178594"/>
                </a:cubicBezTo>
                <a:cubicBezTo>
                  <a:pt x="206108" y="182389"/>
                  <a:pt x="216991" y="188584"/>
                  <a:pt x="214089" y="198016"/>
                </a:cubicBezTo>
                <a:cubicBezTo>
                  <a:pt x="212861" y="197960"/>
                  <a:pt x="212303" y="198016"/>
                  <a:pt x="211745" y="198016"/>
                </a:cubicBezTo>
                <a:cubicBezTo>
                  <a:pt x="213531" y="192379"/>
                  <a:pt x="209569" y="188193"/>
                  <a:pt x="199020" y="183449"/>
                </a:cubicBezTo>
                <a:cubicBezTo>
                  <a:pt x="188082" y="178650"/>
                  <a:pt x="178929" y="178650"/>
                  <a:pt x="177645" y="190426"/>
                </a:cubicBezTo>
                <a:cubicBezTo>
                  <a:pt x="170892" y="192770"/>
                  <a:pt x="167432" y="198630"/>
                  <a:pt x="165702" y="205662"/>
                </a:cubicBezTo>
                <a:cubicBezTo>
                  <a:pt x="164139" y="211913"/>
                  <a:pt x="163692" y="219447"/>
                  <a:pt x="163246" y="227930"/>
                </a:cubicBezTo>
                <a:cubicBezTo>
                  <a:pt x="162967" y="232228"/>
                  <a:pt x="161237" y="237976"/>
                  <a:pt x="159451" y="244115"/>
                </a:cubicBezTo>
                <a:cubicBezTo>
                  <a:pt x="141536" y="256896"/>
                  <a:pt x="116644" y="262477"/>
                  <a:pt x="95659" y="248134"/>
                </a:cubicBezTo>
                <a:close/>
                <a:moveTo>
                  <a:pt x="239316" y="241715"/>
                </a:moveTo>
                <a:cubicBezTo>
                  <a:pt x="238813" y="251092"/>
                  <a:pt x="216322" y="252822"/>
                  <a:pt x="204043" y="267667"/>
                </a:cubicBezTo>
                <a:cubicBezTo>
                  <a:pt x="196676" y="276430"/>
                  <a:pt x="187635" y="281285"/>
                  <a:pt x="179710" y="281899"/>
                </a:cubicBezTo>
                <a:cubicBezTo>
                  <a:pt x="171785" y="282513"/>
                  <a:pt x="164920" y="279220"/>
                  <a:pt x="160902" y="271128"/>
                </a:cubicBezTo>
                <a:cubicBezTo>
                  <a:pt x="158279" y="264933"/>
                  <a:pt x="159562" y="258235"/>
                  <a:pt x="161516" y="250868"/>
                </a:cubicBezTo>
                <a:cubicBezTo>
                  <a:pt x="163581" y="242943"/>
                  <a:pt x="166650" y="234795"/>
                  <a:pt x="167041" y="228209"/>
                </a:cubicBezTo>
                <a:cubicBezTo>
                  <a:pt x="167487" y="219726"/>
                  <a:pt x="167990" y="212303"/>
                  <a:pt x="169385" y="206611"/>
                </a:cubicBezTo>
                <a:cubicBezTo>
                  <a:pt x="170836" y="200862"/>
                  <a:pt x="173069" y="197011"/>
                  <a:pt x="177031" y="194835"/>
                </a:cubicBezTo>
                <a:cubicBezTo>
                  <a:pt x="177198" y="194723"/>
                  <a:pt x="177422" y="194667"/>
                  <a:pt x="177589" y="194556"/>
                </a:cubicBezTo>
                <a:cubicBezTo>
                  <a:pt x="178036" y="201923"/>
                  <a:pt x="181663" y="209401"/>
                  <a:pt x="188082" y="211020"/>
                </a:cubicBezTo>
                <a:cubicBezTo>
                  <a:pt x="195114" y="212861"/>
                  <a:pt x="205215" y="206834"/>
                  <a:pt x="209513" y="201923"/>
                </a:cubicBezTo>
                <a:cubicBezTo>
                  <a:pt x="214536" y="201755"/>
                  <a:pt x="218275" y="201420"/>
                  <a:pt x="222126" y="204769"/>
                </a:cubicBezTo>
                <a:cubicBezTo>
                  <a:pt x="227651" y="209513"/>
                  <a:pt x="226089" y="221679"/>
                  <a:pt x="231670" y="227986"/>
                </a:cubicBezTo>
                <a:cubicBezTo>
                  <a:pt x="237585" y="234460"/>
                  <a:pt x="239483" y="238869"/>
                  <a:pt x="239316" y="241715"/>
                </a:cubicBezTo>
                <a:close/>
                <a:moveTo>
                  <a:pt x="96775" y="82990"/>
                </a:moveTo>
                <a:cubicBezTo>
                  <a:pt x="97892" y="84051"/>
                  <a:pt x="99399" y="85502"/>
                  <a:pt x="101240" y="86953"/>
                </a:cubicBezTo>
                <a:cubicBezTo>
                  <a:pt x="104924" y="89855"/>
                  <a:pt x="110058" y="92869"/>
                  <a:pt x="116477" y="92869"/>
                </a:cubicBezTo>
                <a:cubicBezTo>
                  <a:pt x="122951" y="92869"/>
                  <a:pt x="129034" y="89576"/>
                  <a:pt x="134224" y="86841"/>
                </a:cubicBezTo>
                <a:cubicBezTo>
                  <a:pt x="136959" y="85390"/>
                  <a:pt x="140308" y="82934"/>
                  <a:pt x="142484" y="81037"/>
                </a:cubicBezTo>
                <a:cubicBezTo>
                  <a:pt x="144661" y="79139"/>
                  <a:pt x="145777" y="77521"/>
                  <a:pt x="144214" y="77353"/>
                </a:cubicBezTo>
                <a:cubicBezTo>
                  <a:pt x="142652" y="77186"/>
                  <a:pt x="142763" y="78804"/>
                  <a:pt x="140866" y="80200"/>
                </a:cubicBezTo>
                <a:cubicBezTo>
                  <a:pt x="138410" y="81986"/>
                  <a:pt x="135452" y="84330"/>
                  <a:pt x="133108" y="85669"/>
                </a:cubicBezTo>
                <a:cubicBezTo>
                  <a:pt x="128978" y="88013"/>
                  <a:pt x="122225" y="91362"/>
                  <a:pt x="116421" y="91362"/>
                </a:cubicBezTo>
                <a:cubicBezTo>
                  <a:pt x="110617" y="91362"/>
                  <a:pt x="105984" y="88683"/>
                  <a:pt x="102524" y="85948"/>
                </a:cubicBezTo>
                <a:cubicBezTo>
                  <a:pt x="100794" y="84553"/>
                  <a:pt x="99343" y="83158"/>
                  <a:pt x="98227" y="82097"/>
                </a:cubicBezTo>
                <a:cubicBezTo>
                  <a:pt x="97389" y="81316"/>
                  <a:pt x="97166" y="79530"/>
                  <a:pt x="95827" y="79363"/>
                </a:cubicBezTo>
                <a:cubicBezTo>
                  <a:pt x="95045" y="79307"/>
                  <a:pt x="94822" y="81428"/>
                  <a:pt x="96775" y="8299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5" name="Text 33"/>
          <p:cNvSpPr/>
          <p:nvPr/>
        </p:nvSpPr>
        <p:spPr>
          <a:xfrm>
            <a:off x="9099550" y="1695450"/>
            <a:ext cx="619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WSL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8337550" y="2305050"/>
            <a:ext cx="3343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Windows Subsystem for Linux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356600" y="27241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8" name="Text 36"/>
          <p:cNvSpPr/>
          <p:nvPr/>
        </p:nvSpPr>
        <p:spPr>
          <a:xfrm>
            <a:off x="8604250" y="2686050"/>
            <a:ext cx="1343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Entorno Linux real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356600" y="30289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0" name="Text 38"/>
          <p:cNvSpPr/>
          <p:nvPr/>
        </p:nvSpPr>
        <p:spPr>
          <a:xfrm>
            <a:off x="8604250" y="2990850"/>
            <a:ext cx="1619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Consola de comandos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356600" y="3333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2" name="Text 40"/>
          <p:cNvSpPr/>
          <p:nvPr/>
        </p:nvSpPr>
        <p:spPr>
          <a:xfrm>
            <a:off x="8604250" y="3295650"/>
            <a:ext cx="1704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Experiencia profesional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356600" y="3638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4" name="Text 42"/>
          <p:cNvSpPr/>
          <p:nvPr/>
        </p:nvSpPr>
        <p:spPr>
          <a:xfrm>
            <a:off x="8604250" y="3600450"/>
            <a:ext cx="1428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Preparación laboral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385763" y="4462463"/>
            <a:ext cx="5610225" cy="1228725"/>
          </a:xfrm>
          <a:custGeom>
            <a:avLst/>
            <a:gdLst/>
            <a:ahLst/>
            <a:cxnLst/>
            <a:rect l="l" t="t" r="r" b="b"/>
            <a:pathLst>
              <a:path w="5610225" h="1228725">
                <a:moveTo>
                  <a:pt x="152399" y="0"/>
                </a:moveTo>
                <a:lnTo>
                  <a:pt x="5457826" y="0"/>
                </a:lnTo>
                <a:cubicBezTo>
                  <a:pt x="5541994" y="0"/>
                  <a:pt x="5610225" y="68231"/>
                  <a:pt x="5610225" y="152399"/>
                </a:cubicBezTo>
                <a:lnTo>
                  <a:pt x="5610225" y="1076326"/>
                </a:lnTo>
                <a:cubicBezTo>
                  <a:pt x="5610225" y="1160494"/>
                  <a:pt x="5541994" y="1228725"/>
                  <a:pt x="545782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581025" y="4676775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42863" y="50006"/>
                </a:moveTo>
                <a:cubicBezTo>
                  <a:pt x="42863" y="38174"/>
                  <a:pt x="52462" y="28575"/>
                  <a:pt x="64294" y="28575"/>
                </a:cubicBezTo>
                <a:cubicBezTo>
                  <a:pt x="76126" y="28575"/>
                  <a:pt x="85725" y="38174"/>
                  <a:pt x="85725" y="50006"/>
                </a:cubicBezTo>
                <a:lnTo>
                  <a:pt x="85725" y="100013"/>
                </a:lnTo>
                <a:lnTo>
                  <a:pt x="200025" y="100013"/>
                </a:lnTo>
                <a:lnTo>
                  <a:pt x="200025" y="50006"/>
                </a:lnTo>
                <a:cubicBezTo>
                  <a:pt x="200025" y="38174"/>
                  <a:pt x="209624" y="28575"/>
                  <a:pt x="221456" y="28575"/>
                </a:cubicBezTo>
                <a:cubicBezTo>
                  <a:pt x="233288" y="28575"/>
                  <a:pt x="242888" y="38174"/>
                  <a:pt x="242888" y="50006"/>
                </a:cubicBezTo>
                <a:lnTo>
                  <a:pt x="242888" y="57150"/>
                </a:lnTo>
                <a:lnTo>
                  <a:pt x="250031" y="57150"/>
                </a:lnTo>
                <a:cubicBezTo>
                  <a:pt x="261863" y="57150"/>
                  <a:pt x="271463" y="66749"/>
                  <a:pt x="271463" y="78581"/>
                </a:cubicBezTo>
                <a:lnTo>
                  <a:pt x="271463" y="100013"/>
                </a:lnTo>
                <a:cubicBezTo>
                  <a:pt x="279365" y="100013"/>
                  <a:pt x="285750" y="106397"/>
                  <a:pt x="285750" y="114300"/>
                </a:cubicBezTo>
                <a:cubicBezTo>
                  <a:pt x="285750" y="122203"/>
                  <a:pt x="279365" y="128588"/>
                  <a:pt x="271463" y="128588"/>
                </a:cubicBezTo>
                <a:lnTo>
                  <a:pt x="271463" y="150019"/>
                </a:lnTo>
                <a:cubicBezTo>
                  <a:pt x="271463" y="161851"/>
                  <a:pt x="261863" y="171450"/>
                  <a:pt x="250031" y="171450"/>
                </a:cubicBezTo>
                <a:lnTo>
                  <a:pt x="242888" y="171450"/>
                </a:lnTo>
                <a:lnTo>
                  <a:pt x="242888" y="178594"/>
                </a:lnTo>
                <a:cubicBezTo>
                  <a:pt x="242888" y="190426"/>
                  <a:pt x="233288" y="200025"/>
                  <a:pt x="221456" y="200025"/>
                </a:cubicBezTo>
                <a:cubicBezTo>
                  <a:pt x="209624" y="200025"/>
                  <a:pt x="200025" y="190426"/>
                  <a:pt x="200025" y="178594"/>
                </a:cubicBezTo>
                <a:lnTo>
                  <a:pt x="200025" y="128588"/>
                </a:lnTo>
                <a:lnTo>
                  <a:pt x="85725" y="128588"/>
                </a:lnTo>
                <a:lnTo>
                  <a:pt x="85725" y="178594"/>
                </a:lnTo>
                <a:cubicBezTo>
                  <a:pt x="85725" y="190426"/>
                  <a:pt x="76126" y="200025"/>
                  <a:pt x="64294" y="200025"/>
                </a:cubicBezTo>
                <a:cubicBezTo>
                  <a:pt x="52462" y="200025"/>
                  <a:pt x="42863" y="190426"/>
                  <a:pt x="42863" y="178594"/>
                </a:cubicBezTo>
                <a:lnTo>
                  <a:pt x="42863" y="171450"/>
                </a:lnTo>
                <a:lnTo>
                  <a:pt x="35719" y="171450"/>
                </a:lnTo>
                <a:cubicBezTo>
                  <a:pt x="23887" y="171450"/>
                  <a:pt x="14288" y="161851"/>
                  <a:pt x="14288" y="150019"/>
                </a:cubicBezTo>
                <a:lnTo>
                  <a:pt x="14288" y="128588"/>
                </a:lnTo>
                <a:cubicBezTo>
                  <a:pt x="6385" y="128588"/>
                  <a:pt x="0" y="122203"/>
                  <a:pt x="0" y="114300"/>
                </a:cubicBezTo>
                <a:cubicBezTo>
                  <a:pt x="0" y="106397"/>
                  <a:pt x="6385" y="100013"/>
                  <a:pt x="14288" y="100013"/>
                </a:cubicBezTo>
                <a:lnTo>
                  <a:pt x="14288" y="78581"/>
                </a:lnTo>
                <a:cubicBezTo>
                  <a:pt x="14288" y="66749"/>
                  <a:pt x="23887" y="57150"/>
                  <a:pt x="35719" y="57150"/>
                </a:cubicBezTo>
                <a:lnTo>
                  <a:pt x="42863" y="57150"/>
                </a:lnTo>
                <a:lnTo>
                  <a:pt x="42863" y="50006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7" name="Text 45"/>
          <p:cNvSpPr/>
          <p:nvPr/>
        </p:nvSpPr>
        <p:spPr>
          <a:xfrm>
            <a:off x="981075" y="4657725"/>
            <a:ext cx="1895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Ejercicios Prácticos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581025" y="5038725"/>
            <a:ext cx="5295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Práctica semanal con ejercicios progresivos que refuerzan cada concepto aprendido en clase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196013" y="4462463"/>
            <a:ext cx="5610225" cy="1228725"/>
          </a:xfrm>
          <a:custGeom>
            <a:avLst/>
            <a:gdLst/>
            <a:ahLst/>
            <a:cxnLst/>
            <a:rect l="l" t="t" r="r" b="b"/>
            <a:pathLst>
              <a:path w="5610225" h="1228725">
                <a:moveTo>
                  <a:pt x="152399" y="0"/>
                </a:moveTo>
                <a:lnTo>
                  <a:pt x="5457826" y="0"/>
                </a:lnTo>
                <a:cubicBezTo>
                  <a:pt x="5541994" y="0"/>
                  <a:pt x="5610225" y="68231"/>
                  <a:pt x="5610225" y="152399"/>
                </a:cubicBezTo>
                <a:lnTo>
                  <a:pt x="5610225" y="1076326"/>
                </a:lnTo>
                <a:cubicBezTo>
                  <a:pt x="5610225" y="1160494"/>
                  <a:pt x="5541994" y="1228725"/>
                  <a:pt x="5457826" y="1228725"/>
                </a:cubicBezTo>
                <a:lnTo>
                  <a:pt x="152399" y="1228725"/>
                </a:lnTo>
                <a:cubicBezTo>
                  <a:pt x="68231" y="1228725"/>
                  <a:pt x="0" y="1160494"/>
                  <a:pt x="0" y="1076326"/>
                </a:cubicBezTo>
                <a:lnTo>
                  <a:pt x="0" y="152399"/>
                </a:lnTo>
                <a:cubicBezTo>
                  <a:pt x="0" y="68288"/>
                  <a:pt x="68288" y="0"/>
                  <a:pt x="152399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448425" y="467677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0" y="28575"/>
                </a:moveTo>
                <a:cubicBezTo>
                  <a:pt x="0" y="12814"/>
                  <a:pt x="12814" y="0"/>
                  <a:pt x="28575" y="0"/>
                </a:cubicBezTo>
                <a:lnTo>
                  <a:pt x="95324" y="0"/>
                </a:lnTo>
                <a:cubicBezTo>
                  <a:pt x="102915" y="0"/>
                  <a:pt x="110192" y="2991"/>
                  <a:pt x="115550" y="8349"/>
                </a:cubicBezTo>
                <a:lnTo>
                  <a:pt x="163101" y="55944"/>
                </a:lnTo>
                <a:cubicBezTo>
                  <a:pt x="168459" y="61302"/>
                  <a:pt x="171450" y="68580"/>
                  <a:pt x="171450" y="76170"/>
                </a:cubicBezTo>
                <a:lnTo>
                  <a:pt x="171450" y="200025"/>
                </a:lnTo>
                <a:cubicBezTo>
                  <a:pt x="171450" y="215786"/>
                  <a:pt x="158636" y="228600"/>
                  <a:pt x="14287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28575"/>
                </a:lnTo>
                <a:close/>
                <a:moveTo>
                  <a:pt x="92869" y="26119"/>
                </a:moveTo>
                <a:lnTo>
                  <a:pt x="92869" y="67866"/>
                </a:lnTo>
                <a:cubicBezTo>
                  <a:pt x="92869" y="73804"/>
                  <a:pt x="97646" y="78581"/>
                  <a:pt x="103584" y="78581"/>
                </a:cubicBezTo>
                <a:lnTo>
                  <a:pt x="145331" y="78581"/>
                </a:lnTo>
                <a:lnTo>
                  <a:pt x="92869" y="26119"/>
                </a:lnTo>
                <a:close/>
                <a:moveTo>
                  <a:pt x="68848" y="131981"/>
                </a:moveTo>
                <a:cubicBezTo>
                  <a:pt x="72688" y="127471"/>
                  <a:pt x="72197" y="120729"/>
                  <a:pt x="67687" y="116890"/>
                </a:cubicBezTo>
                <a:cubicBezTo>
                  <a:pt x="63178" y="113050"/>
                  <a:pt x="56436" y="113541"/>
                  <a:pt x="52596" y="118050"/>
                </a:cubicBezTo>
                <a:lnTo>
                  <a:pt x="31165" y="143054"/>
                </a:lnTo>
                <a:cubicBezTo>
                  <a:pt x="27727" y="147072"/>
                  <a:pt x="27727" y="152966"/>
                  <a:pt x="31165" y="156984"/>
                </a:cubicBezTo>
                <a:lnTo>
                  <a:pt x="52596" y="181987"/>
                </a:lnTo>
                <a:cubicBezTo>
                  <a:pt x="56436" y="186497"/>
                  <a:pt x="63222" y="186988"/>
                  <a:pt x="67687" y="183148"/>
                </a:cubicBezTo>
                <a:cubicBezTo>
                  <a:pt x="72152" y="179308"/>
                  <a:pt x="72688" y="172522"/>
                  <a:pt x="68848" y="168057"/>
                </a:cubicBezTo>
                <a:lnTo>
                  <a:pt x="53400" y="150019"/>
                </a:lnTo>
                <a:lnTo>
                  <a:pt x="68848" y="131981"/>
                </a:lnTo>
                <a:close/>
                <a:moveTo>
                  <a:pt x="118854" y="118050"/>
                </a:moveTo>
                <a:cubicBezTo>
                  <a:pt x="115014" y="113541"/>
                  <a:pt x="108228" y="113050"/>
                  <a:pt x="103763" y="116890"/>
                </a:cubicBezTo>
                <a:cubicBezTo>
                  <a:pt x="99298" y="120729"/>
                  <a:pt x="98762" y="127516"/>
                  <a:pt x="102602" y="131981"/>
                </a:cubicBezTo>
                <a:lnTo>
                  <a:pt x="118050" y="150019"/>
                </a:lnTo>
                <a:lnTo>
                  <a:pt x="102602" y="168057"/>
                </a:lnTo>
                <a:cubicBezTo>
                  <a:pt x="98762" y="172566"/>
                  <a:pt x="99253" y="179308"/>
                  <a:pt x="103763" y="183148"/>
                </a:cubicBezTo>
                <a:cubicBezTo>
                  <a:pt x="108272" y="186988"/>
                  <a:pt x="115014" y="186497"/>
                  <a:pt x="118854" y="181987"/>
                </a:cubicBezTo>
                <a:lnTo>
                  <a:pt x="140285" y="156984"/>
                </a:lnTo>
                <a:cubicBezTo>
                  <a:pt x="143723" y="152966"/>
                  <a:pt x="143723" y="147072"/>
                  <a:pt x="140285" y="143054"/>
                </a:cubicBezTo>
                <a:lnTo>
                  <a:pt x="118854" y="11805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1" name="Text 49"/>
          <p:cNvSpPr/>
          <p:nvPr/>
        </p:nvSpPr>
        <p:spPr>
          <a:xfrm>
            <a:off x="6791325" y="4657725"/>
            <a:ext cx="2238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Proyectos Integradores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391275" y="5038725"/>
            <a:ext cx="5295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Entrega de scripts .sql funcionales que demuestran dominio de todos los conceptos del curso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4757" y="419470"/>
            <a:ext cx="583611" cy="583611"/>
          </a:xfrm>
          <a:custGeom>
            <a:avLst/>
            <a:gdLst/>
            <a:ahLst/>
            <a:cxnLst/>
            <a:rect l="l" t="t" r="r" b="b"/>
            <a:pathLst>
              <a:path w="583611" h="583611">
                <a:moveTo>
                  <a:pt x="145903" y="0"/>
                </a:moveTo>
                <a:lnTo>
                  <a:pt x="437708" y="0"/>
                </a:lnTo>
                <a:cubicBezTo>
                  <a:pt x="518288" y="0"/>
                  <a:pt x="583611" y="65323"/>
                  <a:pt x="583611" y="145903"/>
                </a:cubicBezTo>
                <a:lnTo>
                  <a:pt x="583611" y="437708"/>
                </a:lnTo>
                <a:cubicBezTo>
                  <a:pt x="583611" y="518288"/>
                  <a:pt x="518288" y="583611"/>
                  <a:pt x="437708" y="583611"/>
                </a:cubicBezTo>
                <a:lnTo>
                  <a:pt x="145903" y="583611"/>
                </a:lnTo>
                <a:cubicBezTo>
                  <a:pt x="65323" y="583611"/>
                  <a:pt x="0" y="518288"/>
                  <a:pt x="0" y="437708"/>
                </a:cubicBezTo>
                <a:lnTo>
                  <a:pt x="0" y="145903"/>
                </a:lnTo>
                <a:cubicBezTo>
                  <a:pt x="0" y="65323"/>
                  <a:pt x="65323" y="0"/>
                  <a:pt x="145903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/>
              </a:gs>
              <a:gs pos="100000">
                <a:srgbClr val="FF6B6B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3" name="Shape 1"/>
          <p:cNvSpPr/>
          <p:nvPr/>
        </p:nvSpPr>
        <p:spPr>
          <a:xfrm>
            <a:off x="522058" y="574492"/>
            <a:ext cx="273568" cy="273568"/>
          </a:xfrm>
          <a:custGeom>
            <a:avLst/>
            <a:gdLst/>
            <a:ahLst/>
            <a:cxnLst/>
            <a:rect l="l" t="t" r="r" b="b"/>
            <a:pathLst>
              <a:path w="273568" h="273568">
                <a:moveTo>
                  <a:pt x="106862" y="25647"/>
                </a:moveTo>
                <a:lnTo>
                  <a:pt x="166705" y="25647"/>
                </a:lnTo>
                <a:cubicBezTo>
                  <a:pt x="169056" y="25647"/>
                  <a:pt x="170980" y="27570"/>
                  <a:pt x="170980" y="29921"/>
                </a:cubicBezTo>
                <a:lnTo>
                  <a:pt x="170980" y="51294"/>
                </a:lnTo>
                <a:lnTo>
                  <a:pt x="102588" y="51294"/>
                </a:lnTo>
                <a:lnTo>
                  <a:pt x="102588" y="29921"/>
                </a:lnTo>
                <a:cubicBezTo>
                  <a:pt x="102588" y="27570"/>
                  <a:pt x="104511" y="25647"/>
                  <a:pt x="106862" y="25647"/>
                </a:cubicBezTo>
                <a:close/>
                <a:moveTo>
                  <a:pt x="76941" y="29921"/>
                </a:moveTo>
                <a:lnTo>
                  <a:pt x="76941" y="51294"/>
                </a:lnTo>
                <a:lnTo>
                  <a:pt x="34196" y="51294"/>
                </a:lnTo>
                <a:cubicBezTo>
                  <a:pt x="15335" y="51294"/>
                  <a:pt x="0" y="66629"/>
                  <a:pt x="0" y="85490"/>
                </a:cubicBezTo>
                <a:lnTo>
                  <a:pt x="0" y="136784"/>
                </a:lnTo>
                <a:lnTo>
                  <a:pt x="273568" y="136784"/>
                </a:lnTo>
                <a:lnTo>
                  <a:pt x="273568" y="85490"/>
                </a:lnTo>
                <a:cubicBezTo>
                  <a:pt x="273568" y="66629"/>
                  <a:pt x="258233" y="51294"/>
                  <a:pt x="239372" y="51294"/>
                </a:cubicBezTo>
                <a:lnTo>
                  <a:pt x="196627" y="51294"/>
                </a:lnTo>
                <a:lnTo>
                  <a:pt x="196627" y="29921"/>
                </a:lnTo>
                <a:cubicBezTo>
                  <a:pt x="196627" y="13411"/>
                  <a:pt x="183216" y="0"/>
                  <a:pt x="166705" y="0"/>
                </a:cubicBezTo>
                <a:lnTo>
                  <a:pt x="106862" y="0"/>
                </a:lnTo>
                <a:cubicBezTo>
                  <a:pt x="90352" y="0"/>
                  <a:pt x="76941" y="13411"/>
                  <a:pt x="76941" y="29921"/>
                </a:cubicBezTo>
                <a:close/>
                <a:moveTo>
                  <a:pt x="273568" y="162431"/>
                </a:moveTo>
                <a:lnTo>
                  <a:pt x="170980" y="162431"/>
                </a:lnTo>
                <a:lnTo>
                  <a:pt x="170980" y="170980"/>
                </a:lnTo>
                <a:cubicBezTo>
                  <a:pt x="170980" y="180437"/>
                  <a:pt x="163339" y="188078"/>
                  <a:pt x="153882" y="188078"/>
                </a:cubicBezTo>
                <a:lnTo>
                  <a:pt x="119686" y="188078"/>
                </a:lnTo>
                <a:cubicBezTo>
                  <a:pt x="110229" y="188078"/>
                  <a:pt x="102588" y="180437"/>
                  <a:pt x="102588" y="170980"/>
                </a:cubicBezTo>
                <a:lnTo>
                  <a:pt x="102588" y="162431"/>
                </a:lnTo>
                <a:lnTo>
                  <a:pt x="0" y="162431"/>
                </a:lnTo>
                <a:lnTo>
                  <a:pt x="0" y="222274"/>
                </a:lnTo>
                <a:cubicBezTo>
                  <a:pt x="0" y="241135"/>
                  <a:pt x="15335" y="256470"/>
                  <a:pt x="34196" y="256470"/>
                </a:cubicBezTo>
                <a:lnTo>
                  <a:pt x="239372" y="256470"/>
                </a:lnTo>
                <a:cubicBezTo>
                  <a:pt x="258233" y="256470"/>
                  <a:pt x="273568" y="241135"/>
                  <a:pt x="273568" y="222274"/>
                </a:cubicBezTo>
                <a:lnTo>
                  <a:pt x="273568" y="162431"/>
                </a:ln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" name="Text 2"/>
          <p:cNvSpPr/>
          <p:nvPr/>
        </p:nvSpPr>
        <p:spPr>
          <a:xfrm>
            <a:off x="1094271" y="364757"/>
            <a:ext cx="4942456" cy="4377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47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Mercado Laboral 2025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094271" y="802465"/>
            <a:ext cx="4814791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6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 ventaja competitiva profesional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2995" y="1240174"/>
            <a:ext cx="6784479" cy="1750833"/>
          </a:xfrm>
          <a:custGeom>
            <a:avLst/>
            <a:gdLst/>
            <a:ahLst/>
            <a:cxnLst/>
            <a:rect l="l" t="t" r="r" b="b"/>
            <a:pathLst>
              <a:path w="6784479" h="1750833">
                <a:moveTo>
                  <a:pt x="0" y="0"/>
                </a:moveTo>
                <a:lnTo>
                  <a:pt x="6675052" y="0"/>
                </a:lnTo>
                <a:cubicBezTo>
                  <a:pt x="6735487" y="0"/>
                  <a:pt x="6784479" y="48992"/>
                  <a:pt x="6784479" y="109427"/>
                </a:cubicBezTo>
                <a:lnTo>
                  <a:pt x="6784479" y="1641406"/>
                </a:lnTo>
                <a:cubicBezTo>
                  <a:pt x="6784479" y="1701841"/>
                  <a:pt x="6735487" y="1750833"/>
                  <a:pt x="6675052" y="1750833"/>
                </a:cubicBezTo>
                <a:lnTo>
                  <a:pt x="0" y="1750833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382995" y="1240174"/>
            <a:ext cx="36476" cy="1750833"/>
          </a:xfrm>
          <a:custGeom>
            <a:avLst/>
            <a:gdLst/>
            <a:ahLst/>
            <a:cxnLst/>
            <a:rect l="l" t="t" r="r" b="b"/>
            <a:pathLst>
              <a:path w="36476" h="1750833">
                <a:moveTo>
                  <a:pt x="0" y="0"/>
                </a:moveTo>
                <a:lnTo>
                  <a:pt x="36476" y="0"/>
                </a:lnTo>
                <a:lnTo>
                  <a:pt x="36476" y="1750833"/>
                </a:lnTo>
                <a:lnTo>
                  <a:pt x="0" y="1750833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10968" y="1459028"/>
            <a:ext cx="218854" cy="218854"/>
          </a:xfrm>
          <a:custGeom>
            <a:avLst/>
            <a:gdLst/>
            <a:ahLst/>
            <a:cxnLst/>
            <a:rect l="l" t="t" r="r" b="b"/>
            <a:pathLst>
              <a:path w="218854" h="218854">
                <a:moveTo>
                  <a:pt x="27357" y="27357"/>
                </a:moveTo>
                <a:cubicBezTo>
                  <a:pt x="27357" y="19791"/>
                  <a:pt x="21244" y="13678"/>
                  <a:pt x="13678" y="13678"/>
                </a:cubicBezTo>
                <a:cubicBezTo>
                  <a:pt x="6113" y="13678"/>
                  <a:pt x="0" y="19791"/>
                  <a:pt x="0" y="27357"/>
                </a:cubicBezTo>
                <a:lnTo>
                  <a:pt x="0" y="170980"/>
                </a:lnTo>
                <a:cubicBezTo>
                  <a:pt x="0" y="189873"/>
                  <a:pt x="15303" y="205176"/>
                  <a:pt x="34196" y="205176"/>
                </a:cubicBezTo>
                <a:lnTo>
                  <a:pt x="205176" y="205176"/>
                </a:lnTo>
                <a:cubicBezTo>
                  <a:pt x="212742" y="205176"/>
                  <a:pt x="218854" y="199063"/>
                  <a:pt x="218854" y="191497"/>
                </a:cubicBezTo>
                <a:cubicBezTo>
                  <a:pt x="218854" y="183932"/>
                  <a:pt x="212742" y="177819"/>
                  <a:pt x="205176" y="177819"/>
                </a:cubicBezTo>
                <a:lnTo>
                  <a:pt x="34196" y="177819"/>
                </a:lnTo>
                <a:cubicBezTo>
                  <a:pt x="30434" y="177819"/>
                  <a:pt x="27357" y="174741"/>
                  <a:pt x="27357" y="170980"/>
                </a:cubicBezTo>
                <a:lnTo>
                  <a:pt x="27357" y="27357"/>
                </a:lnTo>
                <a:close/>
                <a:moveTo>
                  <a:pt x="201158" y="64374"/>
                </a:moveTo>
                <a:cubicBezTo>
                  <a:pt x="206501" y="59031"/>
                  <a:pt x="206501" y="50354"/>
                  <a:pt x="201158" y="45010"/>
                </a:cubicBezTo>
                <a:cubicBezTo>
                  <a:pt x="195815" y="39667"/>
                  <a:pt x="187137" y="39667"/>
                  <a:pt x="181794" y="45010"/>
                </a:cubicBezTo>
                <a:lnTo>
                  <a:pt x="136784" y="90064"/>
                </a:lnTo>
                <a:lnTo>
                  <a:pt x="112248" y="65571"/>
                </a:lnTo>
                <a:cubicBezTo>
                  <a:pt x="106905" y="60228"/>
                  <a:pt x="98228" y="60228"/>
                  <a:pt x="92885" y="65571"/>
                </a:cubicBezTo>
                <a:lnTo>
                  <a:pt x="51850" y="106606"/>
                </a:lnTo>
                <a:cubicBezTo>
                  <a:pt x="46507" y="111949"/>
                  <a:pt x="46507" y="120626"/>
                  <a:pt x="51850" y="125969"/>
                </a:cubicBezTo>
                <a:cubicBezTo>
                  <a:pt x="57193" y="131312"/>
                  <a:pt x="65870" y="131312"/>
                  <a:pt x="71213" y="125969"/>
                </a:cubicBezTo>
                <a:lnTo>
                  <a:pt x="102588" y="94595"/>
                </a:lnTo>
                <a:lnTo>
                  <a:pt x="127123" y="119130"/>
                </a:lnTo>
                <a:cubicBezTo>
                  <a:pt x="132467" y="124473"/>
                  <a:pt x="141144" y="124473"/>
                  <a:pt x="146487" y="119130"/>
                </a:cubicBezTo>
                <a:lnTo>
                  <a:pt x="201200" y="64417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966606" y="1422552"/>
            <a:ext cx="3939375" cy="2918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23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SQL: Segunda Skill Más Demandada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4184" y="1823785"/>
            <a:ext cx="793346" cy="4377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447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#2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7135" y="2261493"/>
            <a:ext cx="647444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Posición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302790" y="1860260"/>
            <a:ext cx="5845230" cy="3647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85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25,886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302790" y="2225017"/>
            <a:ext cx="5754040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menciones en ofertas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83611" y="2589774"/>
            <a:ext cx="6474435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Los datos son el </a:t>
            </a:r>
            <a:pPr>
              <a:lnSpc>
                <a:spcPct val="130000"/>
              </a:lnSpc>
            </a:pPr>
            <a:r>
              <a:rPr lang="en-US" sz="1149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nuevo petróleo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y SQL es la herramienta fundamental para extraer valor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2995" y="3136909"/>
            <a:ext cx="6784479" cy="1714358"/>
          </a:xfrm>
          <a:custGeom>
            <a:avLst/>
            <a:gdLst/>
            <a:ahLst/>
            <a:cxnLst/>
            <a:rect l="l" t="t" r="r" b="b"/>
            <a:pathLst>
              <a:path w="6784479" h="1714358">
                <a:moveTo>
                  <a:pt x="0" y="0"/>
                </a:moveTo>
                <a:lnTo>
                  <a:pt x="6675051" y="0"/>
                </a:lnTo>
                <a:cubicBezTo>
                  <a:pt x="6735486" y="0"/>
                  <a:pt x="6784479" y="48992"/>
                  <a:pt x="6784479" y="109427"/>
                </a:cubicBezTo>
                <a:lnTo>
                  <a:pt x="6784479" y="1604930"/>
                </a:lnTo>
                <a:cubicBezTo>
                  <a:pt x="6784479" y="1665365"/>
                  <a:pt x="6735486" y="1714358"/>
                  <a:pt x="6675051" y="1714358"/>
                </a:cubicBezTo>
                <a:lnTo>
                  <a:pt x="0" y="1714358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16" name="Shape 14"/>
          <p:cNvSpPr/>
          <p:nvPr/>
        </p:nvSpPr>
        <p:spPr>
          <a:xfrm>
            <a:off x="382995" y="3136909"/>
            <a:ext cx="36476" cy="1714358"/>
          </a:xfrm>
          <a:custGeom>
            <a:avLst/>
            <a:gdLst/>
            <a:ahLst/>
            <a:cxnLst/>
            <a:rect l="l" t="t" r="r" b="b"/>
            <a:pathLst>
              <a:path w="36476" h="1714358">
                <a:moveTo>
                  <a:pt x="0" y="0"/>
                </a:moveTo>
                <a:lnTo>
                  <a:pt x="36476" y="0"/>
                </a:lnTo>
                <a:lnTo>
                  <a:pt x="36476" y="1714358"/>
                </a:lnTo>
                <a:lnTo>
                  <a:pt x="0" y="1714358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7" name="Shape 15"/>
          <p:cNvSpPr/>
          <p:nvPr/>
        </p:nvSpPr>
        <p:spPr>
          <a:xfrm>
            <a:off x="606408" y="3355764"/>
            <a:ext cx="182378" cy="182378"/>
          </a:xfrm>
          <a:custGeom>
            <a:avLst/>
            <a:gdLst/>
            <a:ahLst/>
            <a:cxnLst/>
            <a:rect l="l" t="t" r="r" b="b"/>
            <a:pathLst>
              <a:path w="182378" h="182378">
                <a:moveTo>
                  <a:pt x="0" y="149465"/>
                </a:moveTo>
                <a:lnTo>
                  <a:pt x="0" y="39005"/>
                </a:lnTo>
                <a:cubicBezTo>
                  <a:pt x="0" y="30741"/>
                  <a:pt x="8585" y="25255"/>
                  <a:pt x="16492" y="27606"/>
                </a:cubicBezTo>
                <a:cubicBezTo>
                  <a:pt x="47732" y="36939"/>
                  <a:pt x="69817" y="29565"/>
                  <a:pt x="92044" y="22156"/>
                </a:cubicBezTo>
                <a:cubicBezTo>
                  <a:pt x="115020" y="14498"/>
                  <a:pt x="138137" y="6804"/>
                  <a:pt x="171585" y="17490"/>
                </a:cubicBezTo>
                <a:cubicBezTo>
                  <a:pt x="178175" y="19591"/>
                  <a:pt x="182378" y="25968"/>
                  <a:pt x="182378" y="32914"/>
                </a:cubicBezTo>
                <a:lnTo>
                  <a:pt x="182378" y="143374"/>
                </a:lnTo>
                <a:cubicBezTo>
                  <a:pt x="182378" y="151638"/>
                  <a:pt x="173794" y="157123"/>
                  <a:pt x="165922" y="154772"/>
                </a:cubicBezTo>
                <a:cubicBezTo>
                  <a:pt x="134682" y="145440"/>
                  <a:pt x="112562" y="152813"/>
                  <a:pt x="90370" y="160222"/>
                </a:cubicBezTo>
                <a:cubicBezTo>
                  <a:pt x="67395" y="167881"/>
                  <a:pt x="44277" y="175575"/>
                  <a:pt x="10829" y="164889"/>
                </a:cubicBezTo>
                <a:cubicBezTo>
                  <a:pt x="4239" y="162787"/>
                  <a:pt x="36" y="156411"/>
                  <a:pt x="36" y="149465"/>
                </a:cubicBezTo>
                <a:close/>
                <a:moveTo>
                  <a:pt x="119686" y="91189"/>
                </a:moveTo>
                <a:cubicBezTo>
                  <a:pt x="119686" y="72310"/>
                  <a:pt x="106934" y="56993"/>
                  <a:pt x="91189" y="56993"/>
                </a:cubicBezTo>
                <a:cubicBezTo>
                  <a:pt x="75445" y="56993"/>
                  <a:pt x="62693" y="72310"/>
                  <a:pt x="62693" y="91189"/>
                </a:cubicBezTo>
                <a:cubicBezTo>
                  <a:pt x="62693" y="110068"/>
                  <a:pt x="75445" y="125385"/>
                  <a:pt x="91189" y="125385"/>
                </a:cubicBezTo>
                <a:cubicBezTo>
                  <a:pt x="106934" y="125385"/>
                  <a:pt x="119686" y="110068"/>
                  <a:pt x="119686" y="91189"/>
                </a:cubicBezTo>
                <a:close/>
                <a:moveTo>
                  <a:pt x="42745" y="147328"/>
                </a:moveTo>
                <a:cubicBezTo>
                  <a:pt x="44312" y="147328"/>
                  <a:pt x="45559" y="145974"/>
                  <a:pt x="45310" y="144442"/>
                </a:cubicBezTo>
                <a:cubicBezTo>
                  <a:pt x="43671" y="134540"/>
                  <a:pt x="35692" y="126810"/>
                  <a:pt x="25647" y="125563"/>
                </a:cubicBezTo>
                <a:cubicBezTo>
                  <a:pt x="24080" y="125385"/>
                  <a:pt x="22797" y="126668"/>
                  <a:pt x="22797" y="128235"/>
                </a:cubicBezTo>
                <a:lnTo>
                  <a:pt x="22797" y="142448"/>
                </a:lnTo>
                <a:cubicBezTo>
                  <a:pt x="22797" y="143730"/>
                  <a:pt x="23652" y="144870"/>
                  <a:pt x="24935" y="145190"/>
                </a:cubicBezTo>
                <a:cubicBezTo>
                  <a:pt x="31311" y="146686"/>
                  <a:pt x="37152" y="147363"/>
                  <a:pt x="42745" y="147363"/>
                </a:cubicBezTo>
                <a:close/>
                <a:moveTo>
                  <a:pt x="156197" y="129125"/>
                </a:moveTo>
                <a:cubicBezTo>
                  <a:pt x="157978" y="129410"/>
                  <a:pt x="159581" y="128057"/>
                  <a:pt x="159581" y="126276"/>
                </a:cubicBezTo>
                <a:lnTo>
                  <a:pt x="159581" y="111101"/>
                </a:lnTo>
                <a:cubicBezTo>
                  <a:pt x="159581" y="109534"/>
                  <a:pt x="158299" y="108216"/>
                  <a:pt x="156731" y="108430"/>
                </a:cubicBezTo>
                <a:cubicBezTo>
                  <a:pt x="147755" y="109534"/>
                  <a:pt x="140382" y="115874"/>
                  <a:pt x="137781" y="124317"/>
                </a:cubicBezTo>
                <a:cubicBezTo>
                  <a:pt x="137283" y="125991"/>
                  <a:pt x="138601" y="127558"/>
                  <a:pt x="140346" y="127594"/>
                </a:cubicBezTo>
                <a:cubicBezTo>
                  <a:pt x="145404" y="127736"/>
                  <a:pt x="150676" y="128199"/>
                  <a:pt x="156162" y="129125"/>
                </a:cubicBezTo>
                <a:close/>
                <a:moveTo>
                  <a:pt x="159581" y="54144"/>
                </a:moveTo>
                <a:lnTo>
                  <a:pt x="159581" y="39931"/>
                </a:lnTo>
                <a:cubicBezTo>
                  <a:pt x="159581" y="38649"/>
                  <a:pt x="158691" y="37509"/>
                  <a:pt x="157444" y="37188"/>
                </a:cubicBezTo>
                <a:cubicBezTo>
                  <a:pt x="151068" y="35692"/>
                  <a:pt x="145226" y="35015"/>
                  <a:pt x="139634" y="35015"/>
                </a:cubicBezTo>
                <a:cubicBezTo>
                  <a:pt x="138066" y="35015"/>
                  <a:pt x="136819" y="36369"/>
                  <a:pt x="137069" y="37901"/>
                </a:cubicBezTo>
                <a:cubicBezTo>
                  <a:pt x="138707" y="47803"/>
                  <a:pt x="146686" y="55533"/>
                  <a:pt x="156731" y="56780"/>
                </a:cubicBezTo>
                <a:cubicBezTo>
                  <a:pt x="158299" y="56958"/>
                  <a:pt x="159581" y="55675"/>
                  <a:pt x="159581" y="54108"/>
                </a:cubicBezTo>
                <a:close/>
                <a:moveTo>
                  <a:pt x="44597" y="58026"/>
                </a:moveTo>
                <a:cubicBezTo>
                  <a:pt x="45096" y="56352"/>
                  <a:pt x="43778" y="54785"/>
                  <a:pt x="42033" y="54749"/>
                </a:cubicBezTo>
                <a:cubicBezTo>
                  <a:pt x="36974" y="54607"/>
                  <a:pt x="31703" y="54144"/>
                  <a:pt x="26217" y="53217"/>
                </a:cubicBezTo>
                <a:cubicBezTo>
                  <a:pt x="24436" y="52932"/>
                  <a:pt x="22833" y="54286"/>
                  <a:pt x="22833" y="56067"/>
                </a:cubicBezTo>
                <a:lnTo>
                  <a:pt x="22797" y="71242"/>
                </a:lnTo>
                <a:cubicBezTo>
                  <a:pt x="22797" y="72809"/>
                  <a:pt x="24080" y="74127"/>
                  <a:pt x="25647" y="73913"/>
                </a:cubicBezTo>
                <a:cubicBezTo>
                  <a:pt x="34623" y="72809"/>
                  <a:pt x="41997" y="66468"/>
                  <a:pt x="44597" y="58026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8" name="Text 16"/>
          <p:cNvSpPr/>
          <p:nvPr/>
        </p:nvSpPr>
        <p:spPr>
          <a:xfrm>
            <a:off x="811584" y="3319288"/>
            <a:ext cx="6264700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6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Prima Salarial por IA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74184" y="3684045"/>
            <a:ext cx="2142947" cy="4377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447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+20-45%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47135" y="4121753"/>
            <a:ext cx="1997044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más de ingresos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83611" y="4450034"/>
            <a:ext cx="6474435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Desarrolladores con habilidades en </a:t>
            </a:r>
            <a:pPr>
              <a:lnSpc>
                <a:spcPct val="130000"/>
              </a:lnSpc>
            </a:pPr>
            <a:r>
              <a:rPr lang="en-US" sz="1149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IA y Machine Learning</a:t>
            </a:r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ganan significativamente más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355779" y="1244733"/>
            <a:ext cx="4468272" cy="2489466"/>
          </a:xfrm>
          <a:custGeom>
            <a:avLst/>
            <a:gdLst/>
            <a:ahLst/>
            <a:cxnLst/>
            <a:rect l="l" t="t" r="r" b="b"/>
            <a:pathLst>
              <a:path w="4468272" h="2489466">
                <a:moveTo>
                  <a:pt x="109437" y="0"/>
                </a:moveTo>
                <a:lnTo>
                  <a:pt x="4358835" y="0"/>
                </a:lnTo>
                <a:cubicBezTo>
                  <a:pt x="4419276" y="0"/>
                  <a:pt x="4468272" y="48997"/>
                  <a:pt x="4468272" y="109437"/>
                </a:cubicBezTo>
                <a:lnTo>
                  <a:pt x="4468272" y="2380029"/>
                </a:lnTo>
                <a:cubicBezTo>
                  <a:pt x="4468272" y="2440469"/>
                  <a:pt x="4419276" y="2489466"/>
                  <a:pt x="4358835" y="2489466"/>
                </a:cubicBezTo>
                <a:lnTo>
                  <a:pt x="109437" y="2489466"/>
                </a:lnTo>
                <a:cubicBezTo>
                  <a:pt x="48997" y="2489466"/>
                  <a:pt x="0" y="2440469"/>
                  <a:pt x="0" y="2380029"/>
                </a:cubicBezTo>
                <a:lnTo>
                  <a:pt x="0" y="109437"/>
                </a:lnTo>
                <a:cubicBezTo>
                  <a:pt x="0" y="49037"/>
                  <a:pt x="49037" y="0"/>
                  <a:pt x="109437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7542717" y="1468147"/>
            <a:ext cx="227973" cy="182378"/>
          </a:xfrm>
          <a:custGeom>
            <a:avLst/>
            <a:gdLst/>
            <a:ahLst/>
            <a:cxnLst/>
            <a:rect l="l" t="t" r="r" b="b"/>
            <a:pathLst>
              <a:path w="227973" h="182378">
                <a:moveTo>
                  <a:pt x="113987" y="5699"/>
                </a:moveTo>
                <a:cubicBezTo>
                  <a:pt x="134433" y="5699"/>
                  <a:pt x="151032" y="22299"/>
                  <a:pt x="151032" y="42745"/>
                </a:cubicBezTo>
                <a:cubicBezTo>
                  <a:pt x="151032" y="63191"/>
                  <a:pt x="134433" y="79791"/>
                  <a:pt x="113987" y="79791"/>
                </a:cubicBezTo>
                <a:cubicBezTo>
                  <a:pt x="93541" y="79791"/>
                  <a:pt x="76941" y="63191"/>
                  <a:pt x="76941" y="42745"/>
                </a:cubicBezTo>
                <a:cubicBezTo>
                  <a:pt x="76941" y="22299"/>
                  <a:pt x="93541" y="5699"/>
                  <a:pt x="113987" y="5699"/>
                </a:cubicBezTo>
                <a:close/>
                <a:moveTo>
                  <a:pt x="34196" y="31346"/>
                </a:moveTo>
                <a:cubicBezTo>
                  <a:pt x="48351" y="31346"/>
                  <a:pt x="59843" y="42838"/>
                  <a:pt x="59843" y="56993"/>
                </a:cubicBezTo>
                <a:cubicBezTo>
                  <a:pt x="59843" y="71148"/>
                  <a:pt x="48351" y="82640"/>
                  <a:pt x="34196" y="82640"/>
                </a:cubicBezTo>
                <a:cubicBezTo>
                  <a:pt x="20041" y="82640"/>
                  <a:pt x="8549" y="71148"/>
                  <a:pt x="8549" y="56993"/>
                </a:cubicBezTo>
                <a:cubicBezTo>
                  <a:pt x="8549" y="42838"/>
                  <a:pt x="20041" y="31346"/>
                  <a:pt x="34196" y="31346"/>
                </a:cubicBezTo>
                <a:close/>
                <a:moveTo>
                  <a:pt x="0" y="148182"/>
                </a:moveTo>
                <a:cubicBezTo>
                  <a:pt x="0" y="122999"/>
                  <a:pt x="20411" y="102588"/>
                  <a:pt x="45595" y="102588"/>
                </a:cubicBezTo>
                <a:cubicBezTo>
                  <a:pt x="50154" y="102588"/>
                  <a:pt x="54571" y="103265"/>
                  <a:pt x="58739" y="104511"/>
                </a:cubicBezTo>
                <a:cubicBezTo>
                  <a:pt x="47019" y="117620"/>
                  <a:pt x="39895" y="134932"/>
                  <a:pt x="39895" y="153882"/>
                </a:cubicBezTo>
                <a:lnTo>
                  <a:pt x="39895" y="159581"/>
                </a:lnTo>
                <a:cubicBezTo>
                  <a:pt x="39895" y="163642"/>
                  <a:pt x="40750" y="167489"/>
                  <a:pt x="42282" y="170980"/>
                </a:cubicBezTo>
                <a:lnTo>
                  <a:pt x="11399" y="170980"/>
                </a:lnTo>
                <a:cubicBezTo>
                  <a:pt x="5094" y="170980"/>
                  <a:pt x="0" y="165886"/>
                  <a:pt x="0" y="159581"/>
                </a:cubicBezTo>
                <a:lnTo>
                  <a:pt x="0" y="148182"/>
                </a:lnTo>
                <a:close/>
                <a:moveTo>
                  <a:pt x="185691" y="170980"/>
                </a:moveTo>
                <a:cubicBezTo>
                  <a:pt x="187223" y="167489"/>
                  <a:pt x="188078" y="163642"/>
                  <a:pt x="188078" y="159581"/>
                </a:cubicBezTo>
                <a:lnTo>
                  <a:pt x="188078" y="153882"/>
                </a:lnTo>
                <a:cubicBezTo>
                  <a:pt x="188078" y="134932"/>
                  <a:pt x="180954" y="117620"/>
                  <a:pt x="169234" y="104511"/>
                </a:cubicBezTo>
                <a:cubicBezTo>
                  <a:pt x="173402" y="103265"/>
                  <a:pt x="177819" y="102588"/>
                  <a:pt x="182378" y="102588"/>
                </a:cubicBezTo>
                <a:cubicBezTo>
                  <a:pt x="207562" y="102588"/>
                  <a:pt x="227973" y="122999"/>
                  <a:pt x="227973" y="148182"/>
                </a:cubicBezTo>
                <a:lnTo>
                  <a:pt x="227973" y="159581"/>
                </a:lnTo>
                <a:cubicBezTo>
                  <a:pt x="227973" y="165886"/>
                  <a:pt x="222879" y="170980"/>
                  <a:pt x="216574" y="170980"/>
                </a:cubicBezTo>
                <a:lnTo>
                  <a:pt x="185691" y="170980"/>
                </a:lnTo>
                <a:close/>
                <a:moveTo>
                  <a:pt x="168130" y="56993"/>
                </a:moveTo>
                <a:cubicBezTo>
                  <a:pt x="168130" y="42838"/>
                  <a:pt x="179622" y="31346"/>
                  <a:pt x="193777" y="31346"/>
                </a:cubicBezTo>
                <a:cubicBezTo>
                  <a:pt x="207932" y="31346"/>
                  <a:pt x="219424" y="42838"/>
                  <a:pt x="219424" y="56993"/>
                </a:cubicBezTo>
                <a:cubicBezTo>
                  <a:pt x="219424" y="71148"/>
                  <a:pt x="207932" y="82640"/>
                  <a:pt x="193777" y="82640"/>
                </a:cubicBezTo>
                <a:cubicBezTo>
                  <a:pt x="179622" y="82640"/>
                  <a:pt x="168130" y="71148"/>
                  <a:pt x="168130" y="56993"/>
                </a:cubicBezTo>
                <a:close/>
                <a:moveTo>
                  <a:pt x="56993" y="153882"/>
                </a:moveTo>
                <a:cubicBezTo>
                  <a:pt x="56993" y="122393"/>
                  <a:pt x="82498" y="96889"/>
                  <a:pt x="113987" y="96889"/>
                </a:cubicBezTo>
                <a:cubicBezTo>
                  <a:pt x="145475" y="96889"/>
                  <a:pt x="170980" y="122393"/>
                  <a:pt x="170980" y="153882"/>
                </a:cubicBezTo>
                <a:lnTo>
                  <a:pt x="170980" y="159581"/>
                </a:lnTo>
                <a:cubicBezTo>
                  <a:pt x="170980" y="165886"/>
                  <a:pt x="165886" y="170980"/>
                  <a:pt x="159581" y="170980"/>
                </a:cubicBezTo>
                <a:lnTo>
                  <a:pt x="68392" y="170980"/>
                </a:lnTo>
                <a:cubicBezTo>
                  <a:pt x="62087" y="170980"/>
                  <a:pt x="56993" y="165886"/>
                  <a:pt x="56993" y="159581"/>
                </a:cubicBezTo>
                <a:lnTo>
                  <a:pt x="56993" y="153882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4" name="Text 22"/>
          <p:cNvSpPr/>
          <p:nvPr/>
        </p:nvSpPr>
        <p:spPr>
          <a:xfrm>
            <a:off x="7770690" y="1431671"/>
            <a:ext cx="3957613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6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Perfiles Más Buscados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547277" y="1800987"/>
            <a:ext cx="4085277" cy="373876"/>
          </a:xfrm>
          <a:custGeom>
            <a:avLst/>
            <a:gdLst/>
            <a:ahLst/>
            <a:cxnLst/>
            <a:rect l="l" t="t" r="r" b="b"/>
            <a:pathLst>
              <a:path w="4085277" h="373876">
                <a:moveTo>
                  <a:pt x="72951" y="0"/>
                </a:moveTo>
                <a:lnTo>
                  <a:pt x="4012327" y="0"/>
                </a:lnTo>
                <a:cubicBezTo>
                  <a:pt x="4052616" y="0"/>
                  <a:pt x="4085277" y="32661"/>
                  <a:pt x="4085277" y="72951"/>
                </a:cubicBezTo>
                <a:lnTo>
                  <a:pt x="4085277" y="300925"/>
                </a:lnTo>
                <a:cubicBezTo>
                  <a:pt x="4085277" y="341215"/>
                  <a:pt x="4052616" y="373876"/>
                  <a:pt x="4012327" y="373876"/>
                </a:cubicBezTo>
                <a:lnTo>
                  <a:pt x="72951" y="373876"/>
                </a:lnTo>
                <a:cubicBezTo>
                  <a:pt x="32688" y="373876"/>
                  <a:pt x="0" y="341188"/>
                  <a:pt x="0" y="300925"/>
                </a:cubicBezTo>
                <a:lnTo>
                  <a:pt x="0" y="72951"/>
                </a:lnTo>
                <a:cubicBezTo>
                  <a:pt x="0" y="32661"/>
                  <a:pt x="32661" y="0"/>
                  <a:pt x="72951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652144" y="1914974"/>
            <a:ext cx="127665" cy="145903"/>
          </a:xfrm>
          <a:custGeom>
            <a:avLst/>
            <a:gdLst/>
            <a:ahLst/>
            <a:cxnLst/>
            <a:rect l="l" t="t" r="r" b="b"/>
            <a:pathLst>
              <a:path w="127665" h="145903">
                <a:moveTo>
                  <a:pt x="127665" y="58646"/>
                </a:moveTo>
                <a:cubicBezTo>
                  <a:pt x="123447" y="61439"/>
                  <a:pt x="118603" y="63690"/>
                  <a:pt x="113559" y="65485"/>
                </a:cubicBezTo>
                <a:cubicBezTo>
                  <a:pt x="100166" y="70273"/>
                  <a:pt x="82583" y="72951"/>
                  <a:pt x="63832" y="72951"/>
                </a:cubicBezTo>
                <a:cubicBezTo>
                  <a:pt x="45082" y="72951"/>
                  <a:pt x="27471" y="70244"/>
                  <a:pt x="14106" y="65485"/>
                </a:cubicBezTo>
                <a:cubicBezTo>
                  <a:pt x="9090" y="63690"/>
                  <a:pt x="4218" y="61439"/>
                  <a:pt x="0" y="58646"/>
                </a:cubicBezTo>
                <a:lnTo>
                  <a:pt x="0" y="82070"/>
                </a:lnTo>
                <a:cubicBezTo>
                  <a:pt x="0" y="94666"/>
                  <a:pt x="28582" y="104868"/>
                  <a:pt x="63832" y="104868"/>
                </a:cubicBezTo>
                <a:cubicBezTo>
                  <a:pt x="99083" y="104868"/>
                  <a:pt x="127665" y="94666"/>
                  <a:pt x="127665" y="82070"/>
                </a:cubicBezTo>
                <a:lnTo>
                  <a:pt x="127665" y="58646"/>
                </a:lnTo>
                <a:close/>
                <a:moveTo>
                  <a:pt x="127665" y="36476"/>
                </a:moveTo>
                <a:lnTo>
                  <a:pt x="127665" y="22797"/>
                </a:lnTo>
                <a:cubicBezTo>
                  <a:pt x="127665" y="10202"/>
                  <a:pt x="99083" y="0"/>
                  <a:pt x="63832" y="0"/>
                </a:cubicBezTo>
                <a:cubicBezTo>
                  <a:pt x="28582" y="0"/>
                  <a:pt x="0" y="10202"/>
                  <a:pt x="0" y="22797"/>
                </a:cubicBezTo>
                <a:lnTo>
                  <a:pt x="0" y="36476"/>
                </a:lnTo>
                <a:cubicBezTo>
                  <a:pt x="0" y="49071"/>
                  <a:pt x="28582" y="59273"/>
                  <a:pt x="63832" y="59273"/>
                </a:cubicBezTo>
                <a:cubicBezTo>
                  <a:pt x="99083" y="59273"/>
                  <a:pt x="127665" y="49071"/>
                  <a:pt x="127665" y="36476"/>
                </a:cubicBezTo>
                <a:close/>
                <a:moveTo>
                  <a:pt x="113559" y="111080"/>
                </a:moveTo>
                <a:cubicBezTo>
                  <a:pt x="100194" y="115839"/>
                  <a:pt x="82612" y="118546"/>
                  <a:pt x="63832" y="118546"/>
                </a:cubicBezTo>
                <a:cubicBezTo>
                  <a:pt x="45053" y="118546"/>
                  <a:pt x="27471" y="115839"/>
                  <a:pt x="14106" y="111080"/>
                </a:cubicBezTo>
                <a:cubicBezTo>
                  <a:pt x="9090" y="109285"/>
                  <a:pt x="4218" y="107033"/>
                  <a:pt x="0" y="104241"/>
                </a:cubicBezTo>
                <a:lnTo>
                  <a:pt x="0" y="123105"/>
                </a:lnTo>
                <a:cubicBezTo>
                  <a:pt x="0" y="135701"/>
                  <a:pt x="28582" y="145903"/>
                  <a:pt x="63832" y="145903"/>
                </a:cubicBezTo>
                <a:cubicBezTo>
                  <a:pt x="99083" y="145903"/>
                  <a:pt x="127665" y="135701"/>
                  <a:pt x="127665" y="123105"/>
                </a:cubicBezTo>
                <a:lnTo>
                  <a:pt x="127665" y="104241"/>
                </a:lnTo>
                <a:cubicBezTo>
                  <a:pt x="123447" y="107033"/>
                  <a:pt x="118603" y="109285"/>
                  <a:pt x="113559" y="11108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7" name="Text 25"/>
          <p:cNvSpPr/>
          <p:nvPr/>
        </p:nvSpPr>
        <p:spPr>
          <a:xfrm>
            <a:off x="7916593" y="1878498"/>
            <a:ext cx="1304006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Arquitectos de BD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547277" y="2256933"/>
            <a:ext cx="4085277" cy="373876"/>
          </a:xfrm>
          <a:custGeom>
            <a:avLst/>
            <a:gdLst/>
            <a:ahLst/>
            <a:cxnLst/>
            <a:rect l="l" t="t" r="r" b="b"/>
            <a:pathLst>
              <a:path w="4085277" h="373876">
                <a:moveTo>
                  <a:pt x="72951" y="0"/>
                </a:moveTo>
                <a:lnTo>
                  <a:pt x="4012327" y="0"/>
                </a:lnTo>
                <a:cubicBezTo>
                  <a:pt x="4052616" y="0"/>
                  <a:pt x="4085277" y="32661"/>
                  <a:pt x="4085277" y="72951"/>
                </a:cubicBezTo>
                <a:lnTo>
                  <a:pt x="4085277" y="300925"/>
                </a:lnTo>
                <a:cubicBezTo>
                  <a:pt x="4085277" y="341215"/>
                  <a:pt x="4052616" y="373876"/>
                  <a:pt x="4012327" y="373876"/>
                </a:cubicBezTo>
                <a:lnTo>
                  <a:pt x="72951" y="373876"/>
                </a:lnTo>
                <a:cubicBezTo>
                  <a:pt x="32688" y="373876"/>
                  <a:pt x="0" y="341188"/>
                  <a:pt x="0" y="300925"/>
                </a:cubicBezTo>
                <a:lnTo>
                  <a:pt x="0" y="72951"/>
                </a:lnTo>
                <a:cubicBezTo>
                  <a:pt x="0" y="32661"/>
                  <a:pt x="32661" y="0"/>
                  <a:pt x="72951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7643026" y="2370920"/>
            <a:ext cx="145903" cy="145903"/>
          </a:xfrm>
          <a:custGeom>
            <a:avLst/>
            <a:gdLst/>
            <a:ahLst/>
            <a:cxnLst/>
            <a:rect l="l" t="t" r="r" b="b"/>
            <a:pathLst>
              <a:path w="145903" h="145903">
                <a:moveTo>
                  <a:pt x="9119" y="9119"/>
                </a:moveTo>
                <a:cubicBezTo>
                  <a:pt x="14163" y="9119"/>
                  <a:pt x="18238" y="13194"/>
                  <a:pt x="18238" y="18238"/>
                </a:cubicBezTo>
                <a:lnTo>
                  <a:pt x="18238" y="113987"/>
                </a:lnTo>
                <a:cubicBezTo>
                  <a:pt x="18238" y="116494"/>
                  <a:pt x="20290" y="118546"/>
                  <a:pt x="22797" y="118546"/>
                </a:cubicBezTo>
                <a:lnTo>
                  <a:pt x="136784" y="118546"/>
                </a:lnTo>
                <a:cubicBezTo>
                  <a:pt x="141828" y="118546"/>
                  <a:pt x="145903" y="122621"/>
                  <a:pt x="145903" y="127665"/>
                </a:cubicBezTo>
                <a:cubicBezTo>
                  <a:pt x="145903" y="132709"/>
                  <a:pt x="141828" y="136784"/>
                  <a:pt x="136784" y="136784"/>
                </a:cubicBezTo>
                <a:lnTo>
                  <a:pt x="22797" y="136784"/>
                </a:lnTo>
                <a:cubicBezTo>
                  <a:pt x="10202" y="136784"/>
                  <a:pt x="0" y="126582"/>
                  <a:pt x="0" y="113987"/>
                </a:cubicBezTo>
                <a:lnTo>
                  <a:pt x="0" y="18238"/>
                </a:lnTo>
                <a:cubicBezTo>
                  <a:pt x="0" y="13194"/>
                  <a:pt x="4075" y="9119"/>
                  <a:pt x="9119" y="9119"/>
                </a:cubicBezTo>
                <a:close/>
                <a:moveTo>
                  <a:pt x="36476" y="27357"/>
                </a:moveTo>
                <a:cubicBezTo>
                  <a:pt x="36476" y="22313"/>
                  <a:pt x="40551" y="18238"/>
                  <a:pt x="45595" y="18238"/>
                </a:cubicBezTo>
                <a:lnTo>
                  <a:pt x="100308" y="18238"/>
                </a:lnTo>
                <a:cubicBezTo>
                  <a:pt x="105352" y="18238"/>
                  <a:pt x="109427" y="22313"/>
                  <a:pt x="109427" y="27357"/>
                </a:cubicBezTo>
                <a:cubicBezTo>
                  <a:pt x="109427" y="32401"/>
                  <a:pt x="105352" y="36476"/>
                  <a:pt x="100308" y="36476"/>
                </a:cubicBezTo>
                <a:lnTo>
                  <a:pt x="45595" y="36476"/>
                </a:lnTo>
                <a:cubicBezTo>
                  <a:pt x="40551" y="36476"/>
                  <a:pt x="36476" y="32401"/>
                  <a:pt x="36476" y="27357"/>
                </a:cubicBezTo>
                <a:close/>
                <a:moveTo>
                  <a:pt x="45595" y="50154"/>
                </a:moveTo>
                <a:lnTo>
                  <a:pt x="82070" y="50154"/>
                </a:lnTo>
                <a:cubicBezTo>
                  <a:pt x="87114" y="50154"/>
                  <a:pt x="91189" y="54229"/>
                  <a:pt x="91189" y="59273"/>
                </a:cubicBezTo>
                <a:cubicBezTo>
                  <a:pt x="91189" y="64317"/>
                  <a:pt x="87114" y="68392"/>
                  <a:pt x="82070" y="68392"/>
                </a:cubicBezTo>
                <a:lnTo>
                  <a:pt x="45595" y="68392"/>
                </a:lnTo>
                <a:cubicBezTo>
                  <a:pt x="40551" y="68392"/>
                  <a:pt x="36476" y="64317"/>
                  <a:pt x="36476" y="59273"/>
                </a:cubicBezTo>
                <a:cubicBezTo>
                  <a:pt x="36476" y="54229"/>
                  <a:pt x="40551" y="50154"/>
                  <a:pt x="45595" y="50154"/>
                </a:cubicBezTo>
                <a:close/>
                <a:moveTo>
                  <a:pt x="45595" y="82070"/>
                </a:moveTo>
                <a:lnTo>
                  <a:pt x="118546" y="82070"/>
                </a:lnTo>
                <a:cubicBezTo>
                  <a:pt x="123590" y="82070"/>
                  <a:pt x="127665" y="86145"/>
                  <a:pt x="127665" y="91189"/>
                </a:cubicBezTo>
                <a:cubicBezTo>
                  <a:pt x="127665" y="96233"/>
                  <a:pt x="123590" y="100308"/>
                  <a:pt x="118546" y="100308"/>
                </a:cubicBezTo>
                <a:lnTo>
                  <a:pt x="45595" y="100308"/>
                </a:lnTo>
                <a:cubicBezTo>
                  <a:pt x="40551" y="100308"/>
                  <a:pt x="36476" y="96233"/>
                  <a:pt x="36476" y="91189"/>
                </a:cubicBezTo>
                <a:cubicBezTo>
                  <a:pt x="36476" y="86145"/>
                  <a:pt x="40551" y="82070"/>
                  <a:pt x="45595" y="8207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0" name="Text 28"/>
          <p:cNvSpPr/>
          <p:nvPr/>
        </p:nvSpPr>
        <p:spPr>
          <a:xfrm>
            <a:off x="7916593" y="2334444"/>
            <a:ext cx="1313125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Analistas de Datos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7547277" y="2712880"/>
            <a:ext cx="4085277" cy="373876"/>
          </a:xfrm>
          <a:custGeom>
            <a:avLst/>
            <a:gdLst/>
            <a:ahLst/>
            <a:cxnLst/>
            <a:rect l="l" t="t" r="r" b="b"/>
            <a:pathLst>
              <a:path w="4085277" h="373876">
                <a:moveTo>
                  <a:pt x="72951" y="0"/>
                </a:moveTo>
                <a:lnTo>
                  <a:pt x="4012327" y="0"/>
                </a:lnTo>
                <a:cubicBezTo>
                  <a:pt x="4052616" y="0"/>
                  <a:pt x="4085277" y="32661"/>
                  <a:pt x="4085277" y="72951"/>
                </a:cubicBezTo>
                <a:lnTo>
                  <a:pt x="4085277" y="300925"/>
                </a:lnTo>
                <a:cubicBezTo>
                  <a:pt x="4085277" y="341215"/>
                  <a:pt x="4052616" y="373876"/>
                  <a:pt x="4012327" y="373876"/>
                </a:cubicBezTo>
                <a:lnTo>
                  <a:pt x="72951" y="373876"/>
                </a:lnTo>
                <a:cubicBezTo>
                  <a:pt x="32688" y="373876"/>
                  <a:pt x="0" y="341188"/>
                  <a:pt x="0" y="300925"/>
                </a:cubicBezTo>
                <a:lnTo>
                  <a:pt x="0" y="72951"/>
                </a:lnTo>
                <a:cubicBezTo>
                  <a:pt x="0" y="32661"/>
                  <a:pt x="32661" y="0"/>
                  <a:pt x="72951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652144" y="2826866"/>
            <a:ext cx="127665" cy="145903"/>
          </a:xfrm>
          <a:custGeom>
            <a:avLst/>
            <a:gdLst/>
            <a:ahLst/>
            <a:cxnLst/>
            <a:rect l="l" t="t" r="r" b="b"/>
            <a:pathLst>
              <a:path w="127665" h="145903">
                <a:moveTo>
                  <a:pt x="18238" y="9119"/>
                </a:moveTo>
                <a:cubicBezTo>
                  <a:pt x="8179" y="9119"/>
                  <a:pt x="0" y="17297"/>
                  <a:pt x="0" y="27357"/>
                </a:cubicBezTo>
                <a:lnTo>
                  <a:pt x="0" y="45595"/>
                </a:lnTo>
                <a:cubicBezTo>
                  <a:pt x="0" y="55654"/>
                  <a:pt x="8179" y="63832"/>
                  <a:pt x="18238" y="63832"/>
                </a:cubicBezTo>
                <a:lnTo>
                  <a:pt x="109427" y="63832"/>
                </a:lnTo>
                <a:cubicBezTo>
                  <a:pt x="119486" y="63832"/>
                  <a:pt x="127665" y="55654"/>
                  <a:pt x="127665" y="45595"/>
                </a:cubicBezTo>
                <a:lnTo>
                  <a:pt x="127665" y="27357"/>
                </a:lnTo>
                <a:cubicBezTo>
                  <a:pt x="127665" y="17297"/>
                  <a:pt x="119486" y="9119"/>
                  <a:pt x="109427" y="9119"/>
                </a:cubicBezTo>
                <a:lnTo>
                  <a:pt x="18238" y="9119"/>
                </a:lnTo>
                <a:close/>
                <a:moveTo>
                  <a:pt x="79791" y="29636"/>
                </a:moveTo>
                <a:cubicBezTo>
                  <a:pt x="83565" y="29636"/>
                  <a:pt x="86630" y="32701"/>
                  <a:pt x="86630" y="36476"/>
                </a:cubicBezTo>
                <a:cubicBezTo>
                  <a:pt x="86630" y="40250"/>
                  <a:pt x="83565" y="43315"/>
                  <a:pt x="79791" y="43315"/>
                </a:cubicBezTo>
                <a:cubicBezTo>
                  <a:pt x="76016" y="43315"/>
                  <a:pt x="72951" y="40250"/>
                  <a:pt x="72951" y="36476"/>
                </a:cubicBezTo>
                <a:cubicBezTo>
                  <a:pt x="72951" y="32701"/>
                  <a:pt x="76016" y="29636"/>
                  <a:pt x="79791" y="29636"/>
                </a:cubicBezTo>
                <a:close/>
                <a:moveTo>
                  <a:pt x="95749" y="36476"/>
                </a:moveTo>
                <a:cubicBezTo>
                  <a:pt x="95749" y="32701"/>
                  <a:pt x="98813" y="29636"/>
                  <a:pt x="102588" y="29636"/>
                </a:cubicBezTo>
                <a:cubicBezTo>
                  <a:pt x="106363" y="29636"/>
                  <a:pt x="109427" y="32701"/>
                  <a:pt x="109427" y="36476"/>
                </a:cubicBezTo>
                <a:cubicBezTo>
                  <a:pt x="109427" y="40250"/>
                  <a:pt x="106363" y="43315"/>
                  <a:pt x="102588" y="43315"/>
                </a:cubicBezTo>
                <a:cubicBezTo>
                  <a:pt x="98813" y="43315"/>
                  <a:pt x="95749" y="40250"/>
                  <a:pt x="95749" y="36476"/>
                </a:cubicBezTo>
                <a:close/>
                <a:moveTo>
                  <a:pt x="18238" y="82070"/>
                </a:moveTo>
                <a:cubicBezTo>
                  <a:pt x="8179" y="82070"/>
                  <a:pt x="0" y="90249"/>
                  <a:pt x="0" y="100308"/>
                </a:cubicBezTo>
                <a:lnTo>
                  <a:pt x="0" y="118546"/>
                </a:lnTo>
                <a:cubicBezTo>
                  <a:pt x="0" y="128605"/>
                  <a:pt x="8179" y="136784"/>
                  <a:pt x="18238" y="136784"/>
                </a:cubicBezTo>
                <a:lnTo>
                  <a:pt x="109427" y="136784"/>
                </a:lnTo>
                <a:cubicBezTo>
                  <a:pt x="119486" y="136784"/>
                  <a:pt x="127665" y="128605"/>
                  <a:pt x="127665" y="118546"/>
                </a:cubicBezTo>
                <a:lnTo>
                  <a:pt x="127665" y="100308"/>
                </a:lnTo>
                <a:cubicBezTo>
                  <a:pt x="127665" y="90249"/>
                  <a:pt x="119486" y="82070"/>
                  <a:pt x="109427" y="82070"/>
                </a:cubicBezTo>
                <a:lnTo>
                  <a:pt x="18238" y="82070"/>
                </a:lnTo>
                <a:close/>
                <a:moveTo>
                  <a:pt x="79791" y="102588"/>
                </a:moveTo>
                <a:cubicBezTo>
                  <a:pt x="83565" y="102588"/>
                  <a:pt x="86630" y="105652"/>
                  <a:pt x="86630" y="109427"/>
                </a:cubicBezTo>
                <a:cubicBezTo>
                  <a:pt x="86630" y="113202"/>
                  <a:pt x="83565" y="116266"/>
                  <a:pt x="79791" y="116266"/>
                </a:cubicBezTo>
                <a:cubicBezTo>
                  <a:pt x="76016" y="116266"/>
                  <a:pt x="72951" y="113202"/>
                  <a:pt x="72951" y="109427"/>
                </a:cubicBezTo>
                <a:cubicBezTo>
                  <a:pt x="72951" y="105652"/>
                  <a:pt x="76016" y="102588"/>
                  <a:pt x="79791" y="102588"/>
                </a:cubicBezTo>
                <a:close/>
                <a:moveTo>
                  <a:pt x="95749" y="109427"/>
                </a:moveTo>
                <a:cubicBezTo>
                  <a:pt x="95749" y="105652"/>
                  <a:pt x="98813" y="102588"/>
                  <a:pt x="102588" y="102588"/>
                </a:cubicBezTo>
                <a:cubicBezTo>
                  <a:pt x="106363" y="102588"/>
                  <a:pt x="109427" y="105652"/>
                  <a:pt x="109427" y="109427"/>
                </a:cubicBezTo>
                <a:cubicBezTo>
                  <a:pt x="109427" y="113202"/>
                  <a:pt x="106363" y="116266"/>
                  <a:pt x="102588" y="116266"/>
                </a:cubicBezTo>
                <a:cubicBezTo>
                  <a:pt x="98813" y="116266"/>
                  <a:pt x="95749" y="113202"/>
                  <a:pt x="95749" y="10942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3" name="Text 31"/>
          <p:cNvSpPr/>
          <p:nvPr/>
        </p:nvSpPr>
        <p:spPr>
          <a:xfrm>
            <a:off x="7916593" y="2790390"/>
            <a:ext cx="1541098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Especialistas Big Data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547277" y="3168826"/>
            <a:ext cx="4085277" cy="373876"/>
          </a:xfrm>
          <a:custGeom>
            <a:avLst/>
            <a:gdLst/>
            <a:ahLst/>
            <a:cxnLst/>
            <a:rect l="l" t="t" r="r" b="b"/>
            <a:pathLst>
              <a:path w="4085277" h="373876">
                <a:moveTo>
                  <a:pt x="72951" y="0"/>
                </a:moveTo>
                <a:lnTo>
                  <a:pt x="4012327" y="0"/>
                </a:lnTo>
                <a:cubicBezTo>
                  <a:pt x="4052616" y="0"/>
                  <a:pt x="4085277" y="32661"/>
                  <a:pt x="4085277" y="72951"/>
                </a:cubicBezTo>
                <a:lnTo>
                  <a:pt x="4085277" y="300925"/>
                </a:lnTo>
                <a:cubicBezTo>
                  <a:pt x="4085277" y="341215"/>
                  <a:pt x="4052616" y="373876"/>
                  <a:pt x="4012327" y="373876"/>
                </a:cubicBezTo>
                <a:lnTo>
                  <a:pt x="72951" y="373876"/>
                </a:lnTo>
                <a:cubicBezTo>
                  <a:pt x="32688" y="373876"/>
                  <a:pt x="0" y="341188"/>
                  <a:pt x="0" y="300925"/>
                </a:cubicBezTo>
                <a:lnTo>
                  <a:pt x="0" y="72951"/>
                </a:lnTo>
                <a:cubicBezTo>
                  <a:pt x="0" y="32661"/>
                  <a:pt x="32661" y="0"/>
                  <a:pt x="72951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7624788" y="3282812"/>
            <a:ext cx="182378" cy="145903"/>
          </a:xfrm>
          <a:custGeom>
            <a:avLst/>
            <a:gdLst/>
            <a:ahLst/>
            <a:cxnLst/>
            <a:rect l="l" t="t" r="r" b="b"/>
            <a:pathLst>
              <a:path w="182378" h="145903">
                <a:moveTo>
                  <a:pt x="118518" y="59985"/>
                </a:moveTo>
                <a:cubicBezTo>
                  <a:pt x="121994" y="59045"/>
                  <a:pt x="125642" y="60698"/>
                  <a:pt x="127209" y="63918"/>
                </a:cubicBezTo>
                <a:lnTo>
                  <a:pt x="132509" y="74633"/>
                </a:lnTo>
                <a:cubicBezTo>
                  <a:pt x="135445" y="75032"/>
                  <a:pt x="138323" y="75830"/>
                  <a:pt x="141030" y="76941"/>
                </a:cubicBezTo>
                <a:lnTo>
                  <a:pt x="151004" y="70301"/>
                </a:lnTo>
                <a:cubicBezTo>
                  <a:pt x="153996" y="68306"/>
                  <a:pt x="157957" y="68705"/>
                  <a:pt x="160493" y="71242"/>
                </a:cubicBezTo>
                <a:lnTo>
                  <a:pt x="165964" y="76713"/>
                </a:lnTo>
                <a:cubicBezTo>
                  <a:pt x="168501" y="79249"/>
                  <a:pt x="168900" y="83239"/>
                  <a:pt x="166905" y="86202"/>
                </a:cubicBezTo>
                <a:lnTo>
                  <a:pt x="160265" y="96148"/>
                </a:lnTo>
                <a:cubicBezTo>
                  <a:pt x="160807" y="97487"/>
                  <a:pt x="161291" y="98883"/>
                  <a:pt x="161690" y="100337"/>
                </a:cubicBezTo>
                <a:cubicBezTo>
                  <a:pt x="162089" y="101790"/>
                  <a:pt x="162345" y="103215"/>
                  <a:pt x="162545" y="104668"/>
                </a:cubicBezTo>
                <a:lnTo>
                  <a:pt x="173288" y="109969"/>
                </a:lnTo>
                <a:cubicBezTo>
                  <a:pt x="176508" y="111564"/>
                  <a:pt x="178161" y="115212"/>
                  <a:pt x="177221" y="118660"/>
                </a:cubicBezTo>
                <a:lnTo>
                  <a:pt x="175226" y="126126"/>
                </a:lnTo>
                <a:cubicBezTo>
                  <a:pt x="174285" y="129574"/>
                  <a:pt x="171065" y="131911"/>
                  <a:pt x="167475" y="131683"/>
                </a:cubicBezTo>
                <a:lnTo>
                  <a:pt x="155506" y="130914"/>
                </a:lnTo>
                <a:cubicBezTo>
                  <a:pt x="153711" y="133222"/>
                  <a:pt x="151631" y="135359"/>
                  <a:pt x="149265" y="137183"/>
                </a:cubicBezTo>
                <a:lnTo>
                  <a:pt x="150035" y="149123"/>
                </a:lnTo>
                <a:cubicBezTo>
                  <a:pt x="150263" y="152713"/>
                  <a:pt x="147926" y="155962"/>
                  <a:pt x="144478" y="156874"/>
                </a:cubicBezTo>
                <a:lnTo>
                  <a:pt x="137012" y="158869"/>
                </a:lnTo>
                <a:cubicBezTo>
                  <a:pt x="133535" y="159809"/>
                  <a:pt x="129916" y="158156"/>
                  <a:pt x="128320" y="154936"/>
                </a:cubicBezTo>
                <a:lnTo>
                  <a:pt x="123020" y="144221"/>
                </a:lnTo>
                <a:cubicBezTo>
                  <a:pt x="120085" y="143823"/>
                  <a:pt x="117207" y="143025"/>
                  <a:pt x="114499" y="141913"/>
                </a:cubicBezTo>
                <a:lnTo>
                  <a:pt x="104526" y="148553"/>
                </a:lnTo>
                <a:cubicBezTo>
                  <a:pt x="101534" y="150548"/>
                  <a:pt x="97572" y="150149"/>
                  <a:pt x="95036" y="147613"/>
                </a:cubicBezTo>
                <a:lnTo>
                  <a:pt x="89565" y="142141"/>
                </a:lnTo>
                <a:cubicBezTo>
                  <a:pt x="87029" y="139605"/>
                  <a:pt x="86630" y="135644"/>
                  <a:pt x="88625" y="132652"/>
                </a:cubicBezTo>
                <a:lnTo>
                  <a:pt x="95264" y="122678"/>
                </a:lnTo>
                <a:cubicBezTo>
                  <a:pt x="94723" y="121339"/>
                  <a:pt x="94238" y="119942"/>
                  <a:pt x="93839" y="118489"/>
                </a:cubicBezTo>
                <a:cubicBezTo>
                  <a:pt x="93440" y="117036"/>
                  <a:pt x="93184" y="115582"/>
                  <a:pt x="92985" y="114158"/>
                </a:cubicBezTo>
                <a:lnTo>
                  <a:pt x="82241" y="108857"/>
                </a:lnTo>
                <a:cubicBezTo>
                  <a:pt x="79021" y="107261"/>
                  <a:pt x="77397" y="103614"/>
                  <a:pt x="78309" y="100166"/>
                </a:cubicBezTo>
                <a:lnTo>
                  <a:pt x="80304" y="92700"/>
                </a:lnTo>
                <a:cubicBezTo>
                  <a:pt x="81244" y="89251"/>
                  <a:pt x="84464" y="86915"/>
                  <a:pt x="88055" y="87143"/>
                </a:cubicBezTo>
                <a:lnTo>
                  <a:pt x="99995" y="87912"/>
                </a:lnTo>
                <a:cubicBezTo>
                  <a:pt x="101790" y="85604"/>
                  <a:pt x="103870" y="83467"/>
                  <a:pt x="106235" y="81643"/>
                </a:cubicBezTo>
                <a:lnTo>
                  <a:pt x="105466" y="69731"/>
                </a:lnTo>
                <a:cubicBezTo>
                  <a:pt x="105238" y="66141"/>
                  <a:pt x="107575" y="62892"/>
                  <a:pt x="111023" y="61980"/>
                </a:cubicBezTo>
                <a:lnTo>
                  <a:pt x="118489" y="59985"/>
                </a:lnTo>
                <a:close/>
                <a:moveTo>
                  <a:pt x="127779" y="96889"/>
                </a:moveTo>
                <a:cubicBezTo>
                  <a:pt x="120859" y="96896"/>
                  <a:pt x="115247" y="102521"/>
                  <a:pt x="115255" y="109441"/>
                </a:cubicBezTo>
                <a:cubicBezTo>
                  <a:pt x="115263" y="116362"/>
                  <a:pt x="120887" y="121973"/>
                  <a:pt x="127807" y="121966"/>
                </a:cubicBezTo>
                <a:cubicBezTo>
                  <a:pt x="134728" y="121958"/>
                  <a:pt x="140340" y="116333"/>
                  <a:pt x="140332" y="109413"/>
                </a:cubicBezTo>
                <a:cubicBezTo>
                  <a:pt x="140324" y="102493"/>
                  <a:pt x="134699" y="96881"/>
                  <a:pt x="127779" y="96889"/>
                </a:cubicBezTo>
                <a:close/>
                <a:moveTo>
                  <a:pt x="64089" y="-12966"/>
                </a:moveTo>
                <a:lnTo>
                  <a:pt x="71555" y="-10971"/>
                </a:lnTo>
                <a:cubicBezTo>
                  <a:pt x="75003" y="-10031"/>
                  <a:pt x="77340" y="-6782"/>
                  <a:pt x="77112" y="-3220"/>
                </a:cubicBezTo>
                <a:lnTo>
                  <a:pt x="76342" y="8691"/>
                </a:lnTo>
                <a:cubicBezTo>
                  <a:pt x="78708" y="10515"/>
                  <a:pt x="80788" y="12624"/>
                  <a:pt x="82583" y="14961"/>
                </a:cubicBezTo>
                <a:lnTo>
                  <a:pt x="94552" y="14191"/>
                </a:lnTo>
                <a:cubicBezTo>
                  <a:pt x="98114" y="13963"/>
                  <a:pt x="101363" y="16300"/>
                  <a:pt x="102303" y="19748"/>
                </a:cubicBezTo>
                <a:lnTo>
                  <a:pt x="104298" y="27214"/>
                </a:lnTo>
                <a:cubicBezTo>
                  <a:pt x="105210" y="30662"/>
                  <a:pt x="103585" y="34310"/>
                  <a:pt x="100365" y="35906"/>
                </a:cubicBezTo>
                <a:lnTo>
                  <a:pt x="89622" y="41206"/>
                </a:lnTo>
                <a:cubicBezTo>
                  <a:pt x="89422" y="42659"/>
                  <a:pt x="89137" y="44113"/>
                  <a:pt x="88767" y="45538"/>
                </a:cubicBezTo>
                <a:cubicBezTo>
                  <a:pt x="88397" y="46962"/>
                  <a:pt x="87884" y="48387"/>
                  <a:pt x="87342" y="49727"/>
                </a:cubicBezTo>
                <a:lnTo>
                  <a:pt x="93982" y="59700"/>
                </a:lnTo>
                <a:cubicBezTo>
                  <a:pt x="95977" y="62693"/>
                  <a:pt x="95578" y="66654"/>
                  <a:pt x="93042" y="69190"/>
                </a:cubicBezTo>
                <a:lnTo>
                  <a:pt x="87570" y="74661"/>
                </a:lnTo>
                <a:cubicBezTo>
                  <a:pt x="85034" y="77197"/>
                  <a:pt x="81073" y="77596"/>
                  <a:pt x="78081" y="75602"/>
                </a:cubicBezTo>
                <a:lnTo>
                  <a:pt x="68107" y="68962"/>
                </a:lnTo>
                <a:cubicBezTo>
                  <a:pt x="65400" y="70073"/>
                  <a:pt x="62522" y="70871"/>
                  <a:pt x="59586" y="71270"/>
                </a:cubicBezTo>
                <a:lnTo>
                  <a:pt x="54286" y="81985"/>
                </a:lnTo>
                <a:cubicBezTo>
                  <a:pt x="52690" y="85205"/>
                  <a:pt x="49043" y="86829"/>
                  <a:pt x="45595" y="85917"/>
                </a:cubicBezTo>
                <a:lnTo>
                  <a:pt x="38128" y="83923"/>
                </a:lnTo>
                <a:cubicBezTo>
                  <a:pt x="34652" y="82982"/>
                  <a:pt x="32344" y="79734"/>
                  <a:pt x="32572" y="76172"/>
                </a:cubicBezTo>
                <a:lnTo>
                  <a:pt x="33341" y="64231"/>
                </a:lnTo>
                <a:cubicBezTo>
                  <a:pt x="30976" y="62408"/>
                  <a:pt x="28896" y="60299"/>
                  <a:pt x="27100" y="57962"/>
                </a:cubicBezTo>
                <a:lnTo>
                  <a:pt x="15132" y="58732"/>
                </a:lnTo>
                <a:cubicBezTo>
                  <a:pt x="11570" y="58960"/>
                  <a:pt x="8321" y="56623"/>
                  <a:pt x="7381" y="53175"/>
                </a:cubicBezTo>
                <a:lnTo>
                  <a:pt x="5386" y="45709"/>
                </a:lnTo>
                <a:cubicBezTo>
                  <a:pt x="4474" y="42261"/>
                  <a:pt x="6098" y="38613"/>
                  <a:pt x="9318" y="37017"/>
                </a:cubicBezTo>
                <a:lnTo>
                  <a:pt x="20062" y="31717"/>
                </a:lnTo>
                <a:cubicBezTo>
                  <a:pt x="20261" y="30263"/>
                  <a:pt x="20546" y="28839"/>
                  <a:pt x="20917" y="27385"/>
                </a:cubicBezTo>
                <a:cubicBezTo>
                  <a:pt x="21315" y="25932"/>
                  <a:pt x="21771" y="24536"/>
                  <a:pt x="22341" y="23196"/>
                </a:cubicBezTo>
                <a:lnTo>
                  <a:pt x="15702" y="13251"/>
                </a:lnTo>
                <a:cubicBezTo>
                  <a:pt x="13707" y="10259"/>
                  <a:pt x="14106" y="6298"/>
                  <a:pt x="16642" y="3762"/>
                </a:cubicBezTo>
                <a:lnTo>
                  <a:pt x="22113" y="-1710"/>
                </a:lnTo>
                <a:cubicBezTo>
                  <a:pt x="24650" y="-4246"/>
                  <a:pt x="28611" y="-4645"/>
                  <a:pt x="31603" y="-2650"/>
                </a:cubicBezTo>
                <a:lnTo>
                  <a:pt x="41577" y="3990"/>
                </a:lnTo>
                <a:cubicBezTo>
                  <a:pt x="44284" y="2878"/>
                  <a:pt x="47162" y="2080"/>
                  <a:pt x="50097" y="1681"/>
                </a:cubicBezTo>
                <a:lnTo>
                  <a:pt x="55397" y="-9033"/>
                </a:lnTo>
                <a:cubicBezTo>
                  <a:pt x="56993" y="-12254"/>
                  <a:pt x="60612" y="-13878"/>
                  <a:pt x="64089" y="-12966"/>
                </a:cubicBezTo>
                <a:close/>
                <a:moveTo>
                  <a:pt x="54828" y="23937"/>
                </a:moveTo>
                <a:cubicBezTo>
                  <a:pt x="47907" y="23937"/>
                  <a:pt x="42289" y="29555"/>
                  <a:pt x="42289" y="36476"/>
                </a:cubicBezTo>
                <a:cubicBezTo>
                  <a:pt x="42289" y="43396"/>
                  <a:pt x="47907" y="49014"/>
                  <a:pt x="54828" y="49014"/>
                </a:cubicBezTo>
                <a:cubicBezTo>
                  <a:pt x="61748" y="49014"/>
                  <a:pt x="67366" y="43396"/>
                  <a:pt x="67366" y="36476"/>
                </a:cubicBezTo>
                <a:cubicBezTo>
                  <a:pt x="67366" y="29555"/>
                  <a:pt x="61748" y="23937"/>
                  <a:pt x="54828" y="2393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6" name="Text 34"/>
          <p:cNvSpPr/>
          <p:nvPr/>
        </p:nvSpPr>
        <p:spPr>
          <a:xfrm>
            <a:off x="7916593" y="3246337"/>
            <a:ext cx="1413433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Ingenieros de Datos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360339" y="3893780"/>
            <a:ext cx="4459153" cy="1842022"/>
          </a:xfrm>
          <a:custGeom>
            <a:avLst/>
            <a:gdLst/>
            <a:ahLst/>
            <a:cxnLst/>
            <a:rect l="l" t="t" r="r" b="b"/>
            <a:pathLst>
              <a:path w="4459153" h="1842022">
                <a:moveTo>
                  <a:pt x="109435" y="0"/>
                </a:moveTo>
                <a:lnTo>
                  <a:pt x="4349719" y="0"/>
                </a:lnTo>
                <a:cubicBezTo>
                  <a:pt x="4410158" y="0"/>
                  <a:pt x="4459153" y="48996"/>
                  <a:pt x="4459153" y="109435"/>
                </a:cubicBezTo>
                <a:lnTo>
                  <a:pt x="4459153" y="1732588"/>
                </a:lnTo>
                <a:cubicBezTo>
                  <a:pt x="4459153" y="1793027"/>
                  <a:pt x="4410158" y="1842022"/>
                  <a:pt x="4349719" y="1842022"/>
                </a:cubicBezTo>
                <a:lnTo>
                  <a:pt x="109435" y="1842022"/>
                </a:lnTo>
                <a:cubicBezTo>
                  <a:pt x="48996" y="1842022"/>
                  <a:pt x="0" y="1793027"/>
                  <a:pt x="0" y="1732588"/>
                </a:cubicBezTo>
                <a:lnTo>
                  <a:pt x="0" y="109435"/>
                </a:lnTo>
                <a:cubicBezTo>
                  <a:pt x="0" y="49036"/>
                  <a:pt x="49036" y="0"/>
                  <a:pt x="109435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7574634" y="4121753"/>
            <a:ext cx="182378" cy="182378"/>
          </a:xfrm>
          <a:custGeom>
            <a:avLst/>
            <a:gdLst/>
            <a:ahLst/>
            <a:cxnLst/>
            <a:rect l="l" t="t" r="r" b="b"/>
            <a:pathLst>
              <a:path w="182378" h="182378">
                <a:moveTo>
                  <a:pt x="45595" y="113987"/>
                </a:moveTo>
                <a:lnTo>
                  <a:pt x="8727" y="113987"/>
                </a:lnTo>
                <a:cubicBezTo>
                  <a:pt x="-142" y="113987"/>
                  <a:pt x="-5592" y="104333"/>
                  <a:pt x="-1033" y="96710"/>
                </a:cubicBezTo>
                <a:lnTo>
                  <a:pt x="17810" y="65293"/>
                </a:lnTo>
                <a:cubicBezTo>
                  <a:pt x="20909" y="60128"/>
                  <a:pt x="26466" y="56993"/>
                  <a:pt x="32486" y="56993"/>
                </a:cubicBezTo>
                <a:lnTo>
                  <a:pt x="66326" y="56993"/>
                </a:lnTo>
                <a:cubicBezTo>
                  <a:pt x="93433" y="11078"/>
                  <a:pt x="133863" y="8763"/>
                  <a:pt x="160899" y="12717"/>
                </a:cubicBezTo>
                <a:cubicBezTo>
                  <a:pt x="165459" y="13393"/>
                  <a:pt x="169021" y="16955"/>
                  <a:pt x="169662" y="21479"/>
                </a:cubicBezTo>
                <a:cubicBezTo>
                  <a:pt x="173616" y="48516"/>
                  <a:pt x="171300" y="88945"/>
                  <a:pt x="125385" y="116053"/>
                </a:cubicBezTo>
                <a:lnTo>
                  <a:pt x="125385" y="149892"/>
                </a:lnTo>
                <a:cubicBezTo>
                  <a:pt x="125385" y="155912"/>
                  <a:pt x="122251" y="161469"/>
                  <a:pt x="117086" y="164568"/>
                </a:cubicBezTo>
                <a:lnTo>
                  <a:pt x="85668" y="183411"/>
                </a:lnTo>
                <a:cubicBezTo>
                  <a:pt x="78081" y="187971"/>
                  <a:pt x="68392" y="182485"/>
                  <a:pt x="68392" y="173651"/>
                </a:cubicBezTo>
                <a:lnTo>
                  <a:pt x="68392" y="136784"/>
                </a:lnTo>
                <a:cubicBezTo>
                  <a:pt x="68392" y="124210"/>
                  <a:pt x="58169" y="113987"/>
                  <a:pt x="45595" y="113987"/>
                </a:cubicBezTo>
                <a:lnTo>
                  <a:pt x="45559" y="113987"/>
                </a:lnTo>
                <a:close/>
                <a:moveTo>
                  <a:pt x="142483" y="56993"/>
                </a:moveTo>
                <a:cubicBezTo>
                  <a:pt x="142483" y="47557"/>
                  <a:pt x="134822" y="39895"/>
                  <a:pt x="125385" y="39895"/>
                </a:cubicBezTo>
                <a:cubicBezTo>
                  <a:pt x="115949" y="39895"/>
                  <a:pt x="108287" y="47557"/>
                  <a:pt x="108287" y="56993"/>
                </a:cubicBezTo>
                <a:cubicBezTo>
                  <a:pt x="108287" y="66430"/>
                  <a:pt x="115949" y="74091"/>
                  <a:pt x="125385" y="74091"/>
                </a:cubicBezTo>
                <a:cubicBezTo>
                  <a:pt x="134822" y="74091"/>
                  <a:pt x="142483" y="66430"/>
                  <a:pt x="142483" y="56993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9" name="Text 37"/>
          <p:cNvSpPr/>
          <p:nvPr/>
        </p:nvSpPr>
        <p:spPr>
          <a:xfrm>
            <a:off x="7779809" y="4085277"/>
            <a:ext cx="3939375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6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Tendencias 2025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606550" y="4486510"/>
            <a:ext cx="72951" cy="145903"/>
          </a:xfrm>
          <a:custGeom>
            <a:avLst/>
            <a:gdLst/>
            <a:ahLst/>
            <a:cxnLst/>
            <a:rect l="l" t="t" r="r" b="b"/>
            <a:pathLst>
              <a:path w="72951" h="145903">
                <a:moveTo>
                  <a:pt x="70415" y="66511"/>
                </a:moveTo>
                <a:cubicBezTo>
                  <a:pt x="73977" y="70073"/>
                  <a:pt x="73977" y="75858"/>
                  <a:pt x="70415" y="79420"/>
                </a:cubicBezTo>
                <a:lnTo>
                  <a:pt x="24821" y="125015"/>
                </a:lnTo>
                <a:cubicBezTo>
                  <a:pt x="21258" y="128577"/>
                  <a:pt x="15474" y="128577"/>
                  <a:pt x="11912" y="125015"/>
                </a:cubicBezTo>
                <a:cubicBezTo>
                  <a:pt x="8350" y="121453"/>
                  <a:pt x="8350" y="115668"/>
                  <a:pt x="11912" y="112106"/>
                </a:cubicBezTo>
                <a:lnTo>
                  <a:pt x="51066" y="72951"/>
                </a:lnTo>
                <a:lnTo>
                  <a:pt x="11940" y="33797"/>
                </a:lnTo>
                <a:cubicBezTo>
                  <a:pt x="8378" y="30235"/>
                  <a:pt x="8378" y="24450"/>
                  <a:pt x="11940" y="20888"/>
                </a:cubicBezTo>
                <a:cubicBezTo>
                  <a:pt x="15502" y="17326"/>
                  <a:pt x="21287" y="17326"/>
                  <a:pt x="24849" y="20888"/>
                </a:cubicBezTo>
                <a:lnTo>
                  <a:pt x="70444" y="66483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1" name="Text 39"/>
          <p:cNvSpPr/>
          <p:nvPr/>
        </p:nvSpPr>
        <p:spPr>
          <a:xfrm>
            <a:off x="7807166" y="4450034"/>
            <a:ext cx="1413433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IA integrada con BD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606550" y="4778316"/>
            <a:ext cx="72951" cy="145903"/>
          </a:xfrm>
          <a:custGeom>
            <a:avLst/>
            <a:gdLst/>
            <a:ahLst/>
            <a:cxnLst/>
            <a:rect l="l" t="t" r="r" b="b"/>
            <a:pathLst>
              <a:path w="72951" h="145903">
                <a:moveTo>
                  <a:pt x="70415" y="66511"/>
                </a:moveTo>
                <a:cubicBezTo>
                  <a:pt x="73977" y="70073"/>
                  <a:pt x="73977" y="75858"/>
                  <a:pt x="70415" y="79420"/>
                </a:cubicBezTo>
                <a:lnTo>
                  <a:pt x="24821" y="125015"/>
                </a:lnTo>
                <a:cubicBezTo>
                  <a:pt x="21258" y="128577"/>
                  <a:pt x="15474" y="128577"/>
                  <a:pt x="11912" y="125015"/>
                </a:cubicBezTo>
                <a:cubicBezTo>
                  <a:pt x="8350" y="121453"/>
                  <a:pt x="8350" y="115668"/>
                  <a:pt x="11912" y="112106"/>
                </a:cubicBezTo>
                <a:lnTo>
                  <a:pt x="51066" y="72951"/>
                </a:lnTo>
                <a:lnTo>
                  <a:pt x="11940" y="33797"/>
                </a:lnTo>
                <a:cubicBezTo>
                  <a:pt x="8378" y="30235"/>
                  <a:pt x="8378" y="24450"/>
                  <a:pt x="11940" y="20888"/>
                </a:cubicBezTo>
                <a:cubicBezTo>
                  <a:pt x="15502" y="17326"/>
                  <a:pt x="21287" y="17326"/>
                  <a:pt x="24849" y="20888"/>
                </a:cubicBezTo>
                <a:lnTo>
                  <a:pt x="70444" y="66483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3" name="Text 41"/>
          <p:cNvSpPr/>
          <p:nvPr/>
        </p:nvSpPr>
        <p:spPr>
          <a:xfrm>
            <a:off x="7807166" y="4741840"/>
            <a:ext cx="1340482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Analítica predictiva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606550" y="5070121"/>
            <a:ext cx="72951" cy="145903"/>
          </a:xfrm>
          <a:custGeom>
            <a:avLst/>
            <a:gdLst/>
            <a:ahLst/>
            <a:cxnLst/>
            <a:rect l="l" t="t" r="r" b="b"/>
            <a:pathLst>
              <a:path w="72951" h="145903">
                <a:moveTo>
                  <a:pt x="70415" y="66511"/>
                </a:moveTo>
                <a:cubicBezTo>
                  <a:pt x="73977" y="70073"/>
                  <a:pt x="73977" y="75858"/>
                  <a:pt x="70415" y="79420"/>
                </a:cubicBezTo>
                <a:lnTo>
                  <a:pt x="24821" y="125015"/>
                </a:lnTo>
                <a:cubicBezTo>
                  <a:pt x="21258" y="128577"/>
                  <a:pt x="15474" y="128577"/>
                  <a:pt x="11912" y="125015"/>
                </a:cubicBezTo>
                <a:cubicBezTo>
                  <a:pt x="8350" y="121453"/>
                  <a:pt x="8350" y="115668"/>
                  <a:pt x="11912" y="112106"/>
                </a:cubicBezTo>
                <a:lnTo>
                  <a:pt x="51066" y="72951"/>
                </a:lnTo>
                <a:lnTo>
                  <a:pt x="11940" y="33797"/>
                </a:lnTo>
                <a:cubicBezTo>
                  <a:pt x="8378" y="30235"/>
                  <a:pt x="8378" y="24450"/>
                  <a:pt x="11940" y="20888"/>
                </a:cubicBezTo>
                <a:cubicBezTo>
                  <a:pt x="15502" y="17326"/>
                  <a:pt x="21287" y="17326"/>
                  <a:pt x="24849" y="20888"/>
                </a:cubicBezTo>
                <a:lnTo>
                  <a:pt x="70444" y="66483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5" name="Text 43"/>
          <p:cNvSpPr/>
          <p:nvPr/>
        </p:nvSpPr>
        <p:spPr>
          <a:xfrm>
            <a:off x="7807166" y="5033645"/>
            <a:ext cx="1832904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Bases de datos en la nube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7606550" y="5361927"/>
            <a:ext cx="72951" cy="145903"/>
          </a:xfrm>
          <a:custGeom>
            <a:avLst/>
            <a:gdLst/>
            <a:ahLst/>
            <a:cxnLst/>
            <a:rect l="l" t="t" r="r" b="b"/>
            <a:pathLst>
              <a:path w="72951" h="145903">
                <a:moveTo>
                  <a:pt x="70415" y="66511"/>
                </a:moveTo>
                <a:cubicBezTo>
                  <a:pt x="73977" y="70073"/>
                  <a:pt x="73977" y="75858"/>
                  <a:pt x="70415" y="79420"/>
                </a:cubicBezTo>
                <a:lnTo>
                  <a:pt x="24821" y="125015"/>
                </a:lnTo>
                <a:cubicBezTo>
                  <a:pt x="21258" y="128577"/>
                  <a:pt x="15474" y="128577"/>
                  <a:pt x="11912" y="125015"/>
                </a:cubicBezTo>
                <a:cubicBezTo>
                  <a:pt x="8350" y="121453"/>
                  <a:pt x="8350" y="115668"/>
                  <a:pt x="11912" y="112106"/>
                </a:cubicBezTo>
                <a:lnTo>
                  <a:pt x="51066" y="72951"/>
                </a:lnTo>
                <a:lnTo>
                  <a:pt x="11940" y="33797"/>
                </a:lnTo>
                <a:cubicBezTo>
                  <a:pt x="8378" y="30235"/>
                  <a:pt x="8378" y="24450"/>
                  <a:pt x="11940" y="20888"/>
                </a:cubicBezTo>
                <a:cubicBezTo>
                  <a:pt x="15502" y="17326"/>
                  <a:pt x="21287" y="17326"/>
                  <a:pt x="24849" y="20888"/>
                </a:cubicBezTo>
                <a:lnTo>
                  <a:pt x="70444" y="66483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7" name="Text 45"/>
          <p:cNvSpPr/>
          <p:nvPr/>
        </p:nvSpPr>
        <p:spPr>
          <a:xfrm>
            <a:off x="7807166" y="5325451"/>
            <a:ext cx="1376957" cy="21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9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Seguridad de datos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373876" y="5899943"/>
            <a:ext cx="11444248" cy="583611"/>
          </a:xfrm>
          <a:custGeom>
            <a:avLst/>
            <a:gdLst/>
            <a:ahLst/>
            <a:cxnLst/>
            <a:rect l="l" t="t" r="r" b="b"/>
            <a:pathLst>
              <a:path w="11444248" h="583611">
                <a:moveTo>
                  <a:pt x="109427" y="0"/>
                </a:moveTo>
                <a:lnTo>
                  <a:pt x="11334821" y="0"/>
                </a:lnTo>
                <a:cubicBezTo>
                  <a:pt x="11395256" y="0"/>
                  <a:pt x="11444248" y="48992"/>
                  <a:pt x="11444248" y="109427"/>
                </a:cubicBezTo>
                <a:lnTo>
                  <a:pt x="11444248" y="474184"/>
                </a:lnTo>
                <a:cubicBezTo>
                  <a:pt x="11444248" y="534619"/>
                  <a:pt x="11395256" y="583611"/>
                  <a:pt x="11334821" y="583611"/>
                </a:cubicBezTo>
                <a:lnTo>
                  <a:pt x="109427" y="583611"/>
                </a:lnTo>
                <a:cubicBezTo>
                  <a:pt x="49033" y="583611"/>
                  <a:pt x="0" y="534578"/>
                  <a:pt x="0" y="474184"/>
                </a:cubicBezTo>
                <a:lnTo>
                  <a:pt x="0" y="109427"/>
                </a:lnTo>
                <a:cubicBezTo>
                  <a:pt x="0" y="48992"/>
                  <a:pt x="48992" y="0"/>
                  <a:pt x="109427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48275" y="6054965"/>
            <a:ext cx="307764" cy="273568"/>
          </a:xfrm>
          <a:custGeom>
            <a:avLst/>
            <a:gdLst/>
            <a:ahLst/>
            <a:cxnLst/>
            <a:rect l="l" t="t" r="r" b="b"/>
            <a:pathLst>
              <a:path w="307764" h="273568">
                <a:moveTo>
                  <a:pt x="165370" y="-10098"/>
                </a:moveTo>
                <a:cubicBezTo>
                  <a:pt x="163179" y="-14373"/>
                  <a:pt x="158744" y="-17098"/>
                  <a:pt x="153935" y="-17098"/>
                </a:cubicBezTo>
                <a:cubicBezTo>
                  <a:pt x="149126" y="-17098"/>
                  <a:pt x="144692" y="-14373"/>
                  <a:pt x="142501" y="-10098"/>
                </a:cubicBezTo>
                <a:lnTo>
                  <a:pt x="103176" y="66949"/>
                </a:lnTo>
                <a:lnTo>
                  <a:pt x="17739" y="80521"/>
                </a:lnTo>
                <a:cubicBezTo>
                  <a:pt x="12984" y="81269"/>
                  <a:pt x="9030" y="84635"/>
                  <a:pt x="7534" y="89230"/>
                </a:cubicBezTo>
                <a:cubicBezTo>
                  <a:pt x="6038" y="93825"/>
                  <a:pt x="7267" y="98848"/>
                  <a:pt x="10633" y="102267"/>
                </a:cubicBezTo>
                <a:lnTo>
                  <a:pt x="71758" y="163446"/>
                </a:lnTo>
                <a:lnTo>
                  <a:pt x="58293" y="248882"/>
                </a:lnTo>
                <a:cubicBezTo>
                  <a:pt x="57545" y="253638"/>
                  <a:pt x="59522" y="258447"/>
                  <a:pt x="63423" y="261279"/>
                </a:cubicBezTo>
                <a:cubicBezTo>
                  <a:pt x="67323" y="264110"/>
                  <a:pt x="72453" y="264538"/>
                  <a:pt x="76781" y="262347"/>
                </a:cubicBezTo>
                <a:lnTo>
                  <a:pt x="153935" y="223129"/>
                </a:lnTo>
                <a:lnTo>
                  <a:pt x="231036" y="262347"/>
                </a:lnTo>
                <a:cubicBezTo>
                  <a:pt x="235311" y="264538"/>
                  <a:pt x="240494" y="264110"/>
                  <a:pt x="244394" y="261279"/>
                </a:cubicBezTo>
                <a:cubicBezTo>
                  <a:pt x="248295" y="258447"/>
                  <a:pt x="250272" y="253691"/>
                  <a:pt x="249524" y="248882"/>
                </a:cubicBezTo>
                <a:lnTo>
                  <a:pt x="236006" y="163446"/>
                </a:lnTo>
                <a:lnTo>
                  <a:pt x="297131" y="102267"/>
                </a:lnTo>
                <a:cubicBezTo>
                  <a:pt x="300550" y="98848"/>
                  <a:pt x="301726" y="93825"/>
                  <a:pt x="300230" y="89230"/>
                </a:cubicBezTo>
                <a:cubicBezTo>
                  <a:pt x="298734" y="84635"/>
                  <a:pt x="294833" y="81269"/>
                  <a:pt x="290024" y="80521"/>
                </a:cubicBezTo>
                <a:lnTo>
                  <a:pt x="204641" y="66949"/>
                </a:lnTo>
                <a:lnTo>
                  <a:pt x="165370" y="-10098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0" name="Text 48"/>
          <p:cNvSpPr/>
          <p:nvPr/>
        </p:nvSpPr>
        <p:spPr>
          <a:xfrm>
            <a:off x="1016760" y="6064084"/>
            <a:ext cx="7751085" cy="25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2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Este curso te prepara para las </a:t>
            </a:r>
            <a:pPr>
              <a:lnSpc>
                <a:spcPct val="130000"/>
              </a:lnSpc>
            </a:pPr>
            <a:r>
              <a:rPr lang="en-US" sz="1292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oportunidades más demandadas</a:t>
            </a:r>
            <a:pPr>
              <a:lnSpc>
                <a:spcPct val="130000"/>
              </a:lnSpc>
            </a:pPr>
            <a:r>
              <a:rPr lang="en-US" sz="1292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del mercado laboral tecnológico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381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4ECDC4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3" name="Shape 1"/>
          <p:cNvSpPr/>
          <p:nvPr/>
        </p:nvSpPr>
        <p:spPr>
          <a:xfrm>
            <a:off x="581025" y="600075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63469" y="214313"/>
                </a:moveTo>
                <a:cubicBezTo>
                  <a:pt x="167543" y="201867"/>
                  <a:pt x="175692" y="190593"/>
                  <a:pt x="184900" y="180882"/>
                </a:cubicBezTo>
                <a:cubicBezTo>
                  <a:pt x="203150" y="161683"/>
                  <a:pt x="214312" y="135731"/>
                  <a:pt x="214312" y="107156"/>
                </a:cubicBezTo>
                <a:cubicBezTo>
                  <a:pt x="214312" y="47997"/>
                  <a:pt x="166315" y="0"/>
                  <a:pt x="107156" y="0"/>
                </a:cubicBezTo>
                <a:cubicBezTo>
                  <a:pt x="47997" y="0"/>
                  <a:pt x="0" y="47997"/>
                  <a:pt x="0" y="107156"/>
                </a:cubicBezTo>
                <a:cubicBezTo>
                  <a:pt x="0" y="135731"/>
                  <a:pt x="11162" y="161683"/>
                  <a:pt x="29412" y="180882"/>
                </a:cubicBezTo>
                <a:cubicBezTo>
                  <a:pt x="38621" y="190593"/>
                  <a:pt x="46825" y="201867"/>
                  <a:pt x="50843" y="214313"/>
                </a:cubicBezTo>
                <a:lnTo>
                  <a:pt x="163413" y="214313"/>
                </a:lnTo>
                <a:close/>
                <a:moveTo>
                  <a:pt x="160734" y="241102"/>
                </a:moveTo>
                <a:lnTo>
                  <a:pt x="53578" y="241102"/>
                </a:lnTo>
                <a:lnTo>
                  <a:pt x="53578" y="250031"/>
                </a:lnTo>
                <a:cubicBezTo>
                  <a:pt x="53578" y="274700"/>
                  <a:pt x="73558" y="294680"/>
                  <a:pt x="98227" y="294680"/>
                </a:cubicBezTo>
                <a:lnTo>
                  <a:pt x="116086" y="294680"/>
                </a:lnTo>
                <a:cubicBezTo>
                  <a:pt x="140754" y="294680"/>
                  <a:pt x="160734" y="274700"/>
                  <a:pt x="160734" y="250031"/>
                </a:cubicBezTo>
                <a:lnTo>
                  <a:pt x="160734" y="241102"/>
                </a:lnTo>
                <a:close/>
                <a:moveTo>
                  <a:pt x="102691" y="62508"/>
                </a:moveTo>
                <a:cubicBezTo>
                  <a:pt x="80479" y="62508"/>
                  <a:pt x="62508" y="80479"/>
                  <a:pt x="62508" y="102691"/>
                </a:cubicBezTo>
                <a:cubicBezTo>
                  <a:pt x="62508" y="110114"/>
                  <a:pt x="56536" y="116086"/>
                  <a:pt x="49113" y="116086"/>
                </a:cubicBezTo>
                <a:cubicBezTo>
                  <a:pt x="41690" y="116086"/>
                  <a:pt x="35719" y="110114"/>
                  <a:pt x="35719" y="102691"/>
                </a:cubicBezTo>
                <a:cubicBezTo>
                  <a:pt x="35719" y="65689"/>
                  <a:pt x="65689" y="35719"/>
                  <a:pt x="102691" y="35719"/>
                </a:cubicBezTo>
                <a:cubicBezTo>
                  <a:pt x="110114" y="35719"/>
                  <a:pt x="116086" y="41690"/>
                  <a:pt x="116086" y="49113"/>
                </a:cubicBezTo>
                <a:cubicBezTo>
                  <a:pt x="116086" y="56536"/>
                  <a:pt x="110114" y="62508"/>
                  <a:pt x="102691" y="62508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" name="Text 2"/>
          <p:cNvSpPr/>
          <p:nvPr/>
        </p:nvSpPr>
        <p:spPr>
          <a:xfrm>
            <a:off x="1143000" y="381000"/>
            <a:ext cx="4210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Recomendaciones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143000" y="838200"/>
            <a:ext cx="407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Claves para el éxito en el curso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333500"/>
            <a:ext cx="5600700" cy="1409700"/>
          </a:xfrm>
          <a:custGeom>
            <a:avLst/>
            <a:gdLst/>
            <a:ahLst/>
            <a:cxnLst/>
            <a:rect l="l" t="t" r="r" b="b"/>
            <a:pathLst>
              <a:path w="5600700" h="1409700">
                <a:moveTo>
                  <a:pt x="0" y="0"/>
                </a:moveTo>
                <a:lnTo>
                  <a:pt x="5486402" y="0"/>
                </a:lnTo>
                <a:cubicBezTo>
                  <a:pt x="5549527" y="0"/>
                  <a:pt x="5600700" y="51173"/>
                  <a:pt x="5600700" y="114298"/>
                </a:cubicBezTo>
                <a:lnTo>
                  <a:pt x="5600700" y="1295402"/>
                </a:lnTo>
                <a:cubicBezTo>
                  <a:pt x="5600700" y="1358527"/>
                  <a:pt x="5549527" y="1409700"/>
                  <a:pt x="5486402" y="1409700"/>
                </a:cubicBez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400050" y="1333500"/>
            <a:ext cx="38100" cy="1409700"/>
          </a:xfrm>
          <a:custGeom>
            <a:avLst/>
            <a:gdLst/>
            <a:ahLst/>
            <a:cxnLst/>
            <a:rect l="l" t="t" r="r" b="b"/>
            <a:pathLst>
              <a:path w="38100" h="1409700">
                <a:moveTo>
                  <a:pt x="0" y="0"/>
                </a:moveTo>
                <a:lnTo>
                  <a:pt x="38100" y="0"/>
                </a:lnTo>
                <a:lnTo>
                  <a:pt x="38100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09600" y="1524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552450" y="15240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95400" y="1524000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 Memorices: Comprende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295400" y="1866900"/>
            <a:ext cx="45910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 clave está en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entender cómo funciona cada componente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no en memorizar sintaxis. Cuando entiendes la lógica, puedes aplicarla a cualquier situación.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2895600"/>
            <a:ext cx="5600700" cy="1409700"/>
          </a:xfrm>
          <a:custGeom>
            <a:avLst/>
            <a:gdLst/>
            <a:ahLst/>
            <a:cxnLst/>
            <a:rect l="l" t="t" r="r" b="b"/>
            <a:pathLst>
              <a:path w="5600700" h="1409700">
                <a:moveTo>
                  <a:pt x="0" y="0"/>
                </a:moveTo>
                <a:lnTo>
                  <a:pt x="5486402" y="0"/>
                </a:lnTo>
                <a:cubicBezTo>
                  <a:pt x="5549527" y="0"/>
                  <a:pt x="5600700" y="51173"/>
                  <a:pt x="5600700" y="114298"/>
                </a:cubicBezTo>
                <a:lnTo>
                  <a:pt x="5600700" y="1295402"/>
                </a:lnTo>
                <a:cubicBezTo>
                  <a:pt x="5600700" y="1358527"/>
                  <a:pt x="5549527" y="1409700"/>
                  <a:pt x="5486402" y="1409700"/>
                </a:cubicBez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3" name="Shape 11"/>
          <p:cNvSpPr/>
          <p:nvPr/>
        </p:nvSpPr>
        <p:spPr>
          <a:xfrm>
            <a:off x="400050" y="2895600"/>
            <a:ext cx="38100" cy="1409700"/>
          </a:xfrm>
          <a:custGeom>
            <a:avLst/>
            <a:gdLst/>
            <a:ahLst/>
            <a:cxnLst/>
            <a:rect l="l" t="t" r="r" b="b"/>
            <a:pathLst>
              <a:path w="38100" h="1409700">
                <a:moveTo>
                  <a:pt x="0" y="0"/>
                </a:moveTo>
                <a:lnTo>
                  <a:pt x="38100" y="0"/>
                </a:lnTo>
                <a:lnTo>
                  <a:pt x="38100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4" name="Shape 12"/>
          <p:cNvSpPr/>
          <p:nvPr/>
        </p:nvSpPr>
        <p:spPr>
          <a:xfrm>
            <a:off x="609600" y="30861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5" name="Text 13"/>
          <p:cNvSpPr/>
          <p:nvPr/>
        </p:nvSpPr>
        <p:spPr>
          <a:xfrm>
            <a:off x="552450" y="30861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95400" y="3086100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Practica Todos los Días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295400" y="3429000"/>
            <a:ext cx="45910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Solo así dominarás el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pensamiento lógico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detrás de las consultas. La programación SQL es como un músculo: cuanto más la ejercitas, más fuerte te vuelves.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210300" y="1333500"/>
            <a:ext cx="5600700" cy="1409700"/>
          </a:xfrm>
          <a:custGeom>
            <a:avLst/>
            <a:gdLst/>
            <a:ahLst/>
            <a:cxnLst/>
            <a:rect l="l" t="t" r="r" b="b"/>
            <a:pathLst>
              <a:path w="5600700" h="1409700">
                <a:moveTo>
                  <a:pt x="0" y="0"/>
                </a:moveTo>
                <a:lnTo>
                  <a:pt x="5486402" y="0"/>
                </a:lnTo>
                <a:cubicBezTo>
                  <a:pt x="5549527" y="0"/>
                  <a:pt x="5600700" y="51173"/>
                  <a:pt x="5600700" y="114298"/>
                </a:cubicBezTo>
                <a:lnTo>
                  <a:pt x="5600700" y="1295402"/>
                </a:lnTo>
                <a:cubicBezTo>
                  <a:pt x="5600700" y="1358527"/>
                  <a:pt x="5549527" y="1409700"/>
                  <a:pt x="5486402" y="1409700"/>
                </a:cubicBez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9" name="Shape 17"/>
          <p:cNvSpPr/>
          <p:nvPr/>
        </p:nvSpPr>
        <p:spPr>
          <a:xfrm>
            <a:off x="6210300" y="1333500"/>
            <a:ext cx="38100" cy="1409700"/>
          </a:xfrm>
          <a:custGeom>
            <a:avLst/>
            <a:gdLst/>
            <a:ahLst/>
            <a:cxnLst/>
            <a:rect l="l" t="t" r="r" b="b"/>
            <a:pathLst>
              <a:path w="38100" h="1409700">
                <a:moveTo>
                  <a:pt x="0" y="0"/>
                </a:moveTo>
                <a:lnTo>
                  <a:pt x="38100" y="0"/>
                </a:lnTo>
                <a:lnTo>
                  <a:pt x="38100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0" name="Shape 18"/>
          <p:cNvSpPr/>
          <p:nvPr/>
        </p:nvSpPr>
        <p:spPr>
          <a:xfrm>
            <a:off x="6419850" y="1524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1" name="Text 19"/>
          <p:cNvSpPr/>
          <p:nvPr/>
        </p:nvSpPr>
        <p:spPr>
          <a:xfrm>
            <a:off x="6362700" y="15240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105650" y="1524000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Usa Comentarios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105650" y="1866900"/>
            <a:ext cx="45910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Documenta tu código con comentarios claros. Ejemplo: </a:t>
            </a:r>
            <a:pPr>
              <a:lnSpc>
                <a:spcPct val="130000"/>
              </a:lnSpc>
            </a:pPr>
            <a:r>
              <a:rPr lang="en-US" sz="1050" dirty="0">
                <a:solidFill>
                  <a:srgbClr val="4ECDC4"/>
                </a:solidFill>
                <a:highlight>
                  <a:srgbClr val="4ECDC4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-- Este trigger registra cambios de email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El código bien documentado es más fácil de mantener.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210300" y="2895600"/>
            <a:ext cx="5600700" cy="1409700"/>
          </a:xfrm>
          <a:custGeom>
            <a:avLst/>
            <a:gdLst/>
            <a:ahLst/>
            <a:cxnLst/>
            <a:rect l="l" t="t" r="r" b="b"/>
            <a:pathLst>
              <a:path w="5600700" h="1409700">
                <a:moveTo>
                  <a:pt x="0" y="0"/>
                </a:moveTo>
                <a:lnTo>
                  <a:pt x="5486402" y="0"/>
                </a:lnTo>
                <a:cubicBezTo>
                  <a:pt x="5549527" y="0"/>
                  <a:pt x="5600700" y="51173"/>
                  <a:pt x="5600700" y="114298"/>
                </a:cubicBezTo>
                <a:lnTo>
                  <a:pt x="5600700" y="1295402"/>
                </a:lnTo>
                <a:cubicBezTo>
                  <a:pt x="5600700" y="1358527"/>
                  <a:pt x="5549527" y="1409700"/>
                  <a:pt x="5486402" y="1409700"/>
                </a:cubicBez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25" name="Shape 23"/>
          <p:cNvSpPr/>
          <p:nvPr/>
        </p:nvSpPr>
        <p:spPr>
          <a:xfrm>
            <a:off x="6210300" y="2895600"/>
            <a:ext cx="38100" cy="1409700"/>
          </a:xfrm>
          <a:custGeom>
            <a:avLst/>
            <a:gdLst/>
            <a:ahLst/>
            <a:cxnLst/>
            <a:rect l="l" t="t" r="r" b="b"/>
            <a:pathLst>
              <a:path w="38100" h="1409700">
                <a:moveTo>
                  <a:pt x="0" y="0"/>
                </a:moveTo>
                <a:lnTo>
                  <a:pt x="38100" y="0"/>
                </a:lnTo>
                <a:lnTo>
                  <a:pt x="38100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6" name="Shape 24"/>
          <p:cNvSpPr/>
          <p:nvPr/>
        </p:nvSpPr>
        <p:spPr>
          <a:xfrm>
            <a:off x="6419850" y="30861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7" name="Text 25"/>
          <p:cNvSpPr/>
          <p:nvPr/>
        </p:nvSpPr>
        <p:spPr>
          <a:xfrm>
            <a:off x="6362700" y="30861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105650" y="3086100"/>
            <a:ext cx="4610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Pregunta Siempre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105650" y="3429000"/>
            <a:ext cx="45910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Este es un curso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colaborativo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No dudes en preguntar cuando no entiendas algo. Las preguntas enriquecen el aprendizaje de todos.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85763" y="4500563"/>
            <a:ext cx="3676650" cy="1647825"/>
          </a:xfrm>
          <a:custGeom>
            <a:avLst/>
            <a:gdLst/>
            <a:ahLst/>
            <a:cxnLst/>
            <a:rect l="l" t="t" r="r" b="b"/>
            <a:pathLst>
              <a:path w="3676650" h="1647825">
                <a:moveTo>
                  <a:pt x="152407" y="0"/>
                </a:moveTo>
                <a:lnTo>
                  <a:pt x="3524243" y="0"/>
                </a:lnTo>
                <a:cubicBezTo>
                  <a:pt x="3608415" y="0"/>
                  <a:pt x="3676650" y="68235"/>
                  <a:pt x="3676650" y="152407"/>
                </a:cubicBezTo>
                <a:lnTo>
                  <a:pt x="3676650" y="1495418"/>
                </a:lnTo>
                <a:cubicBezTo>
                  <a:pt x="3676650" y="1579590"/>
                  <a:pt x="3608415" y="1647825"/>
                  <a:pt x="3524243" y="1647825"/>
                </a:cubicBezTo>
                <a:lnTo>
                  <a:pt x="152407" y="1647825"/>
                </a:lnTo>
                <a:cubicBezTo>
                  <a:pt x="68235" y="1647825"/>
                  <a:pt x="0" y="1579590"/>
                  <a:pt x="0" y="1495418"/>
                </a:cubicBezTo>
                <a:lnTo>
                  <a:pt x="0" y="152407"/>
                </a:lnTo>
                <a:cubicBezTo>
                  <a:pt x="0" y="68235"/>
                  <a:pt x="68235" y="0"/>
                  <a:pt x="152407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2051050" y="469582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80367" y="37505"/>
                </a:moveTo>
                <a:cubicBezTo>
                  <a:pt x="80367" y="16810"/>
                  <a:pt x="97177" y="0"/>
                  <a:pt x="117872" y="0"/>
                </a:cubicBezTo>
                <a:lnTo>
                  <a:pt x="133945" y="0"/>
                </a:lnTo>
                <a:cubicBezTo>
                  <a:pt x="145799" y="0"/>
                  <a:pt x="155377" y="9577"/>
                  <a:pt x="155377" y="21431"/>
                </a:cubicBezTo>
                <a:lnTo>
                  <a:pt x="155377" y="321469"/>
                </a:lnTo>
                <a:cubicBezTo>
                  <a:pt x="155377" y="333323"/>
                  <a:pt x="145799" y="342900"/>
                  <a:pt x="133945" y="342900"/>
                </a:cubicBezTo>
                <a:lnTo>
                  <a:pt x="112514" y="342900"/>
                </a:lnTo>
                <a:cubicBezTo>
                  <a:pt x="92556" y="342900"/>
                  <a:pt x="75746" y="329238"/>
                  <a:pt x="70991" y="310753"/>
                </a:cubicBezTo>
                <a:cubicBezTo>
                  <a:pt x="70522" y="310753"/>
                  <a:pt x="70120" y="310753"/>
                  <a:pt x="69652" y="310753"/>
                </a:cubicBezTo>
                <a:cubicBezTo>
                  <a:pt x="40050" y="310753"/>
                  <a:pt x="16073" y="286777"/>
                  <a:pt x="16073" y="257175"/>
                </a:cubicBezTo>
                <a:cubicBezTo>
                  <a:pt x="16073" y="245120"/>
                  <a:pt x="20092" y="234002"/>
                  <a:pt x="26789" y="225028"/>
                </a:cubicBezTo>
                <a:cubicBezTo>
                  <a:pt x="13796" y="215250"/>
                  <a:pt x="5358" y="199712"/>
                  <a:pt x="5358" y="182166"/>
                </a:cubicBezTo>
                <a:cubicBezTo>
                  <a:pt x="5358" y="161471"/>
                  <a:pt x="17145" y="143455"/>
                  <a:pt x="34290" y="134548"/>
                </a:cubicBezTo>
                <a:cubicBezTo>
                  <a:pt x="29535" y="126511"/>
                  <a:pt x="26789" y="117135"/>
                  <a:pt x="26789" y="107156"/>
                </a:cubicBezTo>
                <a:cubicBezTo>
                  <a:pt x="26789" y="77554"/>
                  <a:pt x="50765" y="53578"/>
                  <a:pt x="80367" y="53578"/>
                </a:cubicBezTo>
                <a:lnTo>
                  <a:pt x="80367" y="37505"/>
                </a:lnTo>
                <a:close/>
                <a:moveTo>
                  <a:pt x="262533" y="37505"/>
                </a:moveTo>
                <a:lnTo>
                  <a:pt x="262533" y="53578"/>
                </a:lnTo>
                <a:cubicBezTo>
                  <a:pt x="292135" y="53578"/>
                  <a:pt x="316111" y="77554"/>
                  <a:pt x="316111" y="107156"/>
                </a:cubicBezTo>
                <a:cubicBezTo>
                  <a:pt x="316111" y="117202"/>
                  <a:pt x="313365" y="126578"/>
                  <a:pt x="308610" y="134548"/>
                </a:cubicBezTo>
                <a:cubicBezTo>
                  <a:pt x="325822" y="143455"/>
                  <a:pt x="337542" y="161404"/>
                  <a:pt x="337542" y="182166"/>
                </a:cubicBezTo>
                <a:cubicBezTo>
                  <a:pt x="337542" y="199712"/>
                  <a:pt x="329104" y="215250"/>
                  <a:pt x="316111" y="225028"/>
                </a:cubicBezTo>
                <a:cubicBezTo>
                  <a:pt x="322808" y="234002"/>
                  <a:pt x="326827" y="245120"/>
                  <a:pt x="326827" y="257175"/>
                </a:cubicBezTo>
                <a:cubicBezTo>
                  <a:pt x="326827" y="286777"/>
                  <a:pt x="302850" y="310753"/>
                  <a:pt x="273248" y="310753"/>
                </a:cubicBezTo>
                <a:cubicBezTo>
                  <a:pt x="272780" y="310753"/>
                  <a:pt x="272378" y="310753"/>
                  <a:pt x="271909" y="310753"/>
                </a:cubicBezTo>
                <a:cubicBezTo>
                  <a:pt x="267154" y="329238"/>
                  <a:pt x="250344" y="342900"/>
                  <a:pt x="230386" y="342900"/>
                </a:cubicBezTo>
                <a:lnTo>
                  <a:pt x="208955" y="342900"/>
                </a:lnTo>
                <a:cubicBezTo>
                  <a:pt x="197101" y="342900"/>
                  <a:pt x="187523" y="333323"/>
                  <a:pt x="187523" y="321469"/>
                </a:cubicBezTo>
                <a:lnTo>
                  <a:pt x="187523" y="21431"/>
                </a:lnTo>
                <a:cubicBezTo>
                  <a:pt x="187523" y="9577"/>
                  <a:pt x="197101" y="0"/>
                  <a:pt x="208955" y="0"/>
                </a:cubicBezTo>
                <a:lnTo>
                  <a:pt x="225028" y="0"/>
                </a:lnTo>
                <a:cubicBezTo>
                  <a:pt x="245723" y="0"/>
                  <a:pt x="262533" y="16810"/>
                  <a:pt x="262533" y="37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2" name="Text 30"/>
          <p:cNvSpPr/>
          <p:nvPr/>
        </p:nvSpPr>
        <p:spPr>
          <a:xfrm>
            <a:off x="538163" y="5153025"/>
            <a:ext cx="337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Pensamiento Crítico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42925" y="5495925"/>
            <a:ext cx="33623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Analiza cada problema antes de escribir código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259263" y="4500563"/>
            <a:ext cx="3676650" cy="1647825"/>
          </a:xfrm>
          <a:custGeom>
            <a:avLst/>
            <a:gdLst/>
            <a:ahLst/>
            <a:cxnLst/>
            <a:rect l="l" t="t" r="r" b="b"/>
            <a:pathLst>
              <a:path w="3676650" h="1647825">
                <a:moveTo>
                  <a:pt x="152407" y="0"/>
                </a:moveTo>
                <a:lnTo>
                  <a:pt x="3524243" y="0"/>
                </a:lnTo>
                <a:cubicBezTo>
                  <a:pt x="3608415" y="0"/>
                  <a:pt x="3676650" y="68235"/>
                  <a:pt x="3676650" y="152407"/>
                </a:cubicBezTo>
                <a:lnTo>
                  <a:pt x="3676650" y="1495418"/>
                </a:lnTo>
                <a:cubicBezTo>
                  <a:pt x="3676650" y="1579590"/>
                  <a:pt x="3608415" y="1647825"/>
                  <a:pt x="3524243" y="1647825"/>
                </a:cubicBezTo>
                <a:lnTo>
                  <a:pt x="152407" y="1647825"/>
                </a:lnTo>
                <a:cubicBezTo>
                  <a:pt x="68235" y="1647825"/>
                  <a:pt x="0" y="1579590"/>
                  <a:pt x="0" y="1495418"/>
                </a:cubicBezTo>
                <a:lnTo>
                  <a:pt x="0" y="152407"/>
                </a:lnTo>
                <a:cubicBezTo>
                  <a:pt x="0" y="68235"/>
                  <a:pt x="68235" y="0"/>
                  <a:pt x="152407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5881688" y="4695825"/>
            <a:ext cx="428625" cy="342900"/>
          </a:xfrm>
          <a:custGeom>
            <a:avLst/>
            <a:gdLst/>
            <a:ahLst/>
            <a:cxnLst/>
            <a:rect l="l" t="t" r="r" b="b"/>
            <a:pathLst>
              <a:path w="428625" h="342900">
                <a:moveTo>
                  <a:pt x="214313" y="10716"/>
                </a:moveTo>
                <a:cubicBezTo>
                  <a:pt x="252754" y="10716"/>
                  <a:pt x="283964" y="41925"/>
                  <a:pt x="283964" y="80367"/>
                </a:cubicBezTo>
                <a:cubicBezTo>
                  <a:pt x="283964" y="118809"/>
                  <a:pt x="252754" y="150019"/>
                  <a:pt x="214313" y="150019"/>
                </a:cubicBezTo>
                <a:cubicBezTo>
                  <a:pt x="175871" y="150019"/>
                  <a:pt x="144661" y="118809"/>
                  <a:pt x="144661" y="80367"/>
                </a:cubicBezTo>
                <a:cubicBezTo>
                  <a:pt x="144661" y="41925"/>
                  <a:pt x="175871" y="10716"/>
                  <a:pt x="214313" y="10716"/>
                </a:cubicBezTo>
                <a:close/>
                <a:moveTo>
                  <a:pt x="64294" y="58936"/>
                </a:moveTo>
                <a:cubicBezTo>
                  <a:pt x="90907" y="58936"/>
                  <a:pt x="112514" y="80543"/>
                  <a:pt x="112514" y="107156"/>
                </a:cubicBezTo>
                <a:cubicBezTo>
                  <a:pt x="112514" y="133770"/>
                  <a:pt x="90907" y="155377"/>
                  <a:pt x="64294" y="155377"/>
                </a:cubicBezTo>
                <a:cubicBezTo>
                  <a:pt x="37680" y="155377"/>
                  <a:pt x="16073" y="133770"/>
                  <a:pt x="16073" y="107156"/>
                </a:cubicBezTo>
                <a:cubicBezTo>
                  <a:pt x="16073" y="80543"/>
                  <a:pt x="37680" y="58936"/>
                  <a:pt x="64294" y="58936"/>
                </a:cubicBezTo>
                <a:close/>
                <a:moveTo>
                  <a:pt x="0" y="278606"/>
                </a:moveTo>
                <a:cubicBezTo>
                  <a:pt x="0" y="231257"/>
                  <a:pt x="38375" y="192881"/>
                  <a:pt x="85725" y="192881"/>
                </a:cubicBezTo>
                <a:cubicBezTo>
                  <a:pt x="94298" y="192881"/>
                  <a:pt x="102602" y="194154"/>
                  <a:pt x="110438" y="196498"/>
                </a:cubicBezTo>
                <a:cubicBezTo>
                  <a:pt x="88404" y="221144"/>
                  <a:pt x="75009" y="253692"/>
                  <a:pt x="75009" y="289322"/>
                </a:cubicBezTo>
                <a:lnTo>
                  <a:pt x="75009" y="300038"/>
                </a:lnTo>
                <a:cubicBezTo>
                  <a:pt x="75009" y="307672"/>
                  <a:pt x="76617" y="314905"/>
                  <a:pt x="79497" y="321469"/>
                </a:cubicBezTo>
                <a:lnTo>
                  <a:pt x="21431" y="321469"/>
                </a:lnTo>
                <a:cubicBezTo>
                  <a:pt x="9577" y="321469"/>
                  <a:pt x="0" y="311892"/>
                  <a:pt x="0" y="300038"/>
                </a:cubicBezTo>
                <a:lnTo>
                  <a:pt x="0" y="278606"/>
                </a:lnTo>
                <a:close/>
                <a:moveTo>
                  <a:pt x="349128" y="321469"/>
                </a:moveTo>
                <a:cubicBezTo>
                  <a:pt x="352008" y="314905"/>
                  <a:pt x="353616" y="307672"/>
                  <a:pt x="353616" y="300038"/>
                </a:cubicBezTo>
                <a:lnTo>
                  <a:pt x="353616" y="289322"/>
                </a:lnTo>
                <a:cubicBezTo>
                  <a:pt x="353616" y="253692"/>
                  <a:pt x="340221" y="221144"/>
                  <a:pt x="318187" y="196498"/>
                </a:cubicBezTo>
                <a:cubicBezTo>
                  <a:pt x="326023" y="194154"/>
                  <a:pt x="334328" y="192881"/>
                  <a:pt x="342900" y="192881"/>
                </a:cubicBezTo>
                <a:cubicBezTo>
                  <a:pt x="390250" y="192881"/>
                  <a:pt x="428625" y="231257"/>
                  <a:pt x="428625" y="278606"/>
                </a:cubicBezTo>
                <a:lnTo>
                  <a:pt x="428625" y="300038"/>
                </a:lnTo>
                <a:cubicBezTo>
                  <a:pt x="428625" y="311892"/>
                  <a:pt x="419048" y="321469"/>
                  <a:pt x="407194" y="321469"/>
                </a:cubicBezTo>
                <a:lnTo>
                  <a:pt x="349128" y="321469"/>
                </a:lnTo>
                <a:close/>
                <a:moveTo>
                  <a:pt x="316111" y="107156"/>
                </a:moveTo>
                <a:cubicBezTo>
                  <a:pt x="316111" y="80543"/>
                  <a:pt x="337718" y="58936"/>
                  <a:pt x="364331" y="58936"/>
                </a:cubicBezTo>
                <a:cubicBezTo>
                  <a:pt x="390945" y="58936"/>
                  <a:pt x="412552" y="80543"/>
                  <a:pt x="412552" y="107156"/>
                </a:cubicBezTo>
                <a:cubicBezTo>
                  <a:pt x="412552" y="133770"/>
                  <a:pt x="390945" y="155377"/>
                  <a:pt x="364331" y="155377"/>
                </a:cubicBezTo>
                <a:cubicBezTo>
                  <a:pt x="337718" y="155377"/>
                  <a:pt x="316111" y="133770"/>
                  <a:pt x="316111" y="107156"/>
                </a:cubicBezTo>
                <a:close/>
                <a:moveTo>
                  <a:pt x="107156" y="289322"/>
                </a:moveTo>
                <a:cubicBezTo>
                  <a:pt x="107156" y="230118"/>
                  <a:pt x="155109" y="182166"/>
                  <a:pt x="214313" y="182166"/>
                </a:cubicBezTo>
                <a:cubicBezTo>
                  <a:pt x="273516" y="182166"/>
                  <a:pt x="321469" y="230118"/>
                  <a:pt x="321469" y="289322"/>
                </a:cubicBezTo>
                <a:lnTo>
                  <a:pt x="321469" y="300038"/>
                </a:lnTo>
                <a:cubicBezTo>
                  <a:pt x="321469" y="311892"/>
                  <a:pt x="311892" y="321469"/>
                  <a:pt x="300038" y="321469"/>
                </a:cubicBezTo>
                <a:lnTo>
                  <a:pt x="128588" y="321469"/>
                </a:lnTo>
                <a:cubicBezTo>
                  <a:pt x="116733" y="321469"/>
                  <a:pt x="107156" y="311892"/>
                  <a:pt x="107156" y="300038"/>
                </a:cubicBezTo>
                <a:lnTo>
                  <a:pt x="107156" y="28932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6" name="Text 34"/>
          <p:cNvSpPr/>
          <p:nvPr/>
        </p:nvSpPr>
        <p:spPr>
          <a:xfrm>
            <a:off x="4411663" y="5153025"/>
            <a:ext cx="337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Trabajo en Equipo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416425" y="5495925"/>
            <a:ext cx="3362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Colabora y aprende de tus compañeros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132762" y="4500563"/>
            <a:ext cx="3676650" cy="1647825"/>
          </a:xfrm>
          <a:custGeom>
            <a:avLst/>
            <a:gdLst/>
            <a:ahLst/>
            <a:cxnLst/>
            <a:rect l="l" t="t" r="r" b="b"/>
            <a:pathLst>
              <a:path w="3676650" h="1647825">
                <a:moveTo>
                  <a:pt x="152407" y="0"/>
                </a:moveTo>
                <a:lnTo>
                  <a:pt x="3524243" y="0"/>
                </a:lnTo>
                <a:cubicBezTo>
                  <a:pt x="3608415" y="0"/>
                  <a:pt x="3676650" y="68235"/>
                  <a:pt x="3676650" y="152407"/>
                </a:cubicBezTo>
                <a:lnTo>
                  <a:pt x="3676650" y="1495418"/>
                </a:lnTo>
                <a:cubicBezTo>
                  <a:pt x="3676650" y="1579590"/>
                  <a:pt x="3608415" y="1647825"/>
                  <a:pt x="3524243" y="1647825"/>
                </a:cubicBezTo>
                <a:lnTo>
                  <a:pt x="152407" y="1647825"/>
                </a:lnTo>
                <a:cubicBezTo>
                  <a:pt x="68235" y="1647825"/>
                  <a:pt x="0" y="1579590"/>
                  <a:pt x="0" y="1495418"/>
                </a:cubicBezTo>
                <a:lnTo>
                  <a:pt x="0" y="152407"/>
                </a:lnTo>
                <a:cubicBezTo>
                  <a:pt x="0" y="68235"/>
                  <a:pt x="68235" y="0"/>
                  <a:pt x="152407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9798050" y="469582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85725" y="214313"/>
                </a:moveTo>
                <a:lnTo>
                  <a:pt x="16408" y="214313"/>
                </a:lnTo>
                <a:cubicBezTo>
                  <a:pt x="-268" y="214313"/>
                  <a:pt x="-10515" y="196163"/>
                  <a:pt x="-1942" y="181831"/>
                </a:cubicBezTo>
                <a:lnTo>
                  <a:pt x="33486" y="122761"/>
                </a:lnTo>
                <a:cubicBezTo>
                  <a:pt x="39313" y="113050"/>
                  <a:pt x="49761" y="107156"/>
                  <a:pt x="61079" y="107156"/>
                </a:cubicBezTo>
                <a:lnTo>
                  <a:pt x="124703" y="107156"/>
                </a:lnTo>
                <a:cubicBezTo>
                  <a:pt x="175669" y="20828"/>
                  <a:pt x="251683" y="16475"/>
                  <a:pt x="302515" y="23909"/>
                </a:cubicBezTo>
                <a:cubicBezTo>
                  <a:pt x="311088" y="25182"/>
                  <a:pt x="317785" y="31879"/>
                  <a:pt x="318991" y="40385"/>
                </a:cubicBezTo>
                <a:cubicBezTo>
                  <a:pt x="326425" y="91217"/>
                  <a:pt x="322072" y="167231"/>
                  <a:pt x="235744" y="218197"/>
                </a:cubicBezTo>
                <a:lnTo>
                  <a:pt x="235744" y="281821"/>
                </a:lnTo>
                <a:cubicBezTo>
                  <a:pt x="235744" y="293139"/>
                  <a:pt x="229850" y="303587"/>
                  <a:pt x="220139" y="309414"/>
                </a:cubicBezTo>
                <a:lnTo>
                  <a:pt x="161069" y="344842"/>
                </a:lnTo>
                <a:cubicBezTo>
                  <a:pt x="146804" y="353415"/>
                  <a:pt x="128588" y="343101"/>
                  <a:pt x="128588" y="326492"/>
                </a:cubicBezTo>
                <a:lnTo>
                  <a:pt x="128588" y="257175"/>
                </a:lnTo>
                <a:cubicBezTo>
                  <a:pt x="128588" y="233534"/>
                  <a:pt x="109366" y="214313"/>
                  <a:pt x="85725" y="214313"/>
                </a:cubicBezTo>
                <a:lnTo>
                  <a:pt x="85658" y="214313"/>
                </a:lnTo>
                <a:close/>
                <a:moveTo>
                  <a:pt x="267891" y="107156"/>
                </a:moveTo>
                <a:cubicBezTo>
                  <a:pt x="267891" y="89414"/>
                  <a:pt x="253486" y="75009"/>
                  <a:pt x="235744" y="75009"/>
                </a:cubicBezTo>
                <a:cubicBezTo>
                  <a:pt x="218001" y="75009"/>
                  <a:pt x="203597" y="89414"/>
                  <a:pt x="203597" y="107156"/>
                </a:cubicBezTo>
                <a:cubicBezTo>
                  <a:pt x="203597" y="124899"/>
                  <a:pt x="218001" y="139303"/>
                  <a:pt x="235744" y="139303"/>
                </a:cubicBezTo>
                <a:cubicBezTo>
                  <a:pt x="253486" y="139303"/>
                  <a:pt x="267891" y="124899"/>
                  <a:pt x="267891" y="107156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0" name="Text 38"/>
          <p:cNvSpPr/>
          <p:nvPr/>
        </p:nvSpPr>
        <p:spPr>
          <a:xfrm>
            <a:off x="8285162" y="5153025"/>
            <a:ext cx="3371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Mejora Continua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289925" y="5495925"/>
            <a:ext cx="3362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Cada error es una oportunidad de aprendizaje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381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2700000" scaled="1"/>
          </a:gradFill>
          <a:ln/>
        </p:spPr>
      </p:sp>
      <p:sp>
        <p:nvSpPr>
          <p:cNvPr id="3" name="Shape 1"/>
          <p:cNvSpPr/>
          <p:nvPr/>
        </p:nvSpPr>
        <p:spPr>
          <a:xfrm>
            <a:off x="545306" y="6000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35719" y="35719"/>
                </a:moveTo>
                <a:cubicBezTo>
                  <a:pt x="35719" y="25840"/>
                  <a:pt x="27738" y="17859"/>
                  <a:pt x="17859" y="17859"/>
                </a:cubicBezTo>
                <a:cubicBezTo>
                  <a:pt x="7981" y="17859"/>
                  <a:pt x="0" y="25840"/>
                  <a:pt x="0" y="35719"/>
                </a:cubicBezTo>
                <a:lnTo>
                  <a:pt x="0" y="223242"/>
                </a:lnTo>
                <a:cubicBezTo>
                  <a:pt x="0" y="247910"/>
                  <a:pt x="19980" y="267891"/>
                  <a:pt x="44648" y="267891"/>
                </a:cubicBezTo>
                <a:lnTo>
                  <a:pt x="267891" y="267891"/>
                </a:lnTo>
                <a:cubicBezTo>
                  <a:pt x="277769" y="267891"/>
                  <a:pt x="285750" y="259910"/>
                  <a:pt x="285750" y="250031"/>
                </a:cubicBezTo>
                <a:cubicBezTo>
                  <a:pt x="285750" y="240153"/>
                  <a:pt x="277769" y="232172"/>
                  <a:pt x="267891" y="232172"/>
                </a:cubicBezTo>
                <a:lnTo>
                  <a:pt x="44648" y="232172"/>
                </a:lnTo>
                <a:cubicBezTo>
                  <a:pt x="39737" y="232172"/>
                  <a:pt x="35719" y="228154"/>
                  <a:pt x="35719" y="223242"/>
                </a:cubicBezTo>
                <a:lnTo>
                  <a:pt x="35719" y="35719"/>
                </a:lnTo>
                <a:close/>
                <a:moveTo>
                  <a:pt x="262644" y="84051"/>
                </a:moveTo>
                <a:cubicBezTo>
                  <a:pt x="269621" y="77074"/>
                  <a:pt x="269621" y="65745"/>
                  <a:pt x="262644" y="58769"/>
                </a:cubicBezTo>
                <a:cubicBezTo>
                  <a:pt x="255668" y="51792"/>
                  <a:pt x="244339" y="51792"/>
                  <a:pt x="237362" y="58769"/>
                </a:cubicBezTo>
                <a:lnTo>
                  <a:pt x="178594" y="117593"/>
                </a:lnTo>
                <a:lnTo>
                  <a:pt x="146558" y="85613"/>
                </a:lnTo>
                <a:cubicBezTo>
                  <a:pt x="139582" y="78637"/>
                  <a:pt x="128253" y="78637"/>
                  <a:pt x="121276" y="85613"/>
                </a:cubicBezTo>
                <a:lnTo>
                  <a:pt x="67698" y="139192"/>
                </a:lnTo>
                <a:cubicBezTo>
                  <a:pt x="60722" y="146168"/>
                  <a:pt x="60722" y="157497"/>
                  <a:pt x="67698" y="164474"/>
                </a:cubicBezTo>
                <a:cubicBezTo>
                  <a:pt x="74675" y="171450"/>
                  <a:pt x="86004" y="171450"/>
                  <a:pt x="92980" y="164474"/>
                </a:cubicBezTo>
                <a:lnTo>
                  <a:pt x="133945" y="123509"/>
                </a:lnTo>
                <a:lnTo>
                  <a:pt x="165981" y="155544"/>
                </a:lnTo>
                <a:cubicBezTo>
                  <a:pt x="172957" y="162520"/>
                  <a:pt x="184286" y="162520"/>
                  <a:pt x="191263" y="155544"/>
                </a:cubicBezTo>
                <a:lnTo>
                  <a:pt x="262700" y="84106"/>
                </a:ln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" name="Text 2"/>
          <p:cNvSpPr/>
          <p:nvPr/>
        </p:nvSpPr>
        <p:spPr>
          <a:xfrm>
            <a:off x="1143000" y="381000"/>
            <a:ext cx="39719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Tendencias 2025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143000" y="838200"/>
            <a:ext cx="3838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 que viene en el mundo de los datos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295400"/>
            <a:ext cx="3686175" cy="1219200"/>
          </a:xfrm>
          <a:custGeom>
            <a:avLst/>
            <a:gdLst/>
            <a:ahLst/>
            <a:cxnLst/>
            <a:rect l="l" t="t" r="r" b="b"/>
            <a:pathLst>
              <a:path w="3686175" h="1219200">
                <a:moveTo>
                  <a:pt x="0" y="0"/>
                </a:moveTo>
                <a:lnTo>
                  <a:pt x="3571875" y="0"/>
                </a:lnTo>
                <a:cubicBezTo>
                  <a:pt x="3634959" y="0"/>
                  <a:pt x="3686175" y="51216"/>
                  <a:pt x="3686175" y="114300"/>
                </a:cubicBezTo>
                <a:lnTo>
                  <a:pt x="3686175" y="1104900"/>
                </a:lnTo>
                <a:cubicBezTo>
                  <a:pt x="3686175" y="1167984"/>
                  <a:pt x="3634959" y="1219200"/>
                  <a:pt x="3571875" y="1219200"/>
                </a:cubicBez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400050" y="12954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00075" y="14668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971550" y="1447800"/>
            <a:ext cx="1752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IA + Bases de Datos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1500" y="1790700"/>
            <a:ext cx="3429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Integración de Machine Learning directamente en motores de bases de datos para análisis predictivo automatizado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2628900"/>
            <a:ext cx="3686175" cy="1028700"/>
          </a:xfrm>
          <a:custGeom>
            <a:avLst/>
            <a:gdLst/>
            <a:ahLst/>
            <a:cxnLst/>
            <a:rect l="l" t="t" r="r" b="b"/>
            <a:pathLst>
              <a:path w="3686175" h="1028700">
                <a:moveTo>
                  <a:pt x="0" y="0"/>
                </a:moveTo>
                <a:lnTo>
                  <a:pt x="3571876" y="0"/>
                </a:lnTo>
                <a:cubicBezTo>
                  <a:pt x="3635002" y="0"/>
                  <a:pt x="3686175" y="51173"/>
                  <a:pt x="3686175" y="114299"/>
                </a:cubicBezTo>
                <a:lnTo>
                  <a:pt x="3686175" y="914401"/>
                </a:lnTo>
                <a:cubicBezTo>
                  <a:pt x="3686175" y="977527"/>
                  <a:pt x="3635002" y="1028700"/>
                  <a:pt x="3571876" y="1028700"/>
                </a:cubicBez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400050" y="2628900"/>
            <a:ext cx="38100" cy="1028700"/>
          </a:xfrm>
          <a:custGeom>
            <a:avLst/>
            <a:gdLst/>
            <a:ahLst/>
            <a:cxnLst/>
            <a:rect l="l" t="t" r="r" b="b"/>
            <a:pathLst>
              <a:path w="38100" h="1028700">
                <a:moveTo>
                  <a:pt x="0" y="0"/>
                </a:moveTo>
                <a:lnTo>
                  <a:pt x="38100" y="0"/>
                </a:lnTo>
                <a:lnTo>
                  <a:pt x="381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3" name="Shape 11"/>
          <p:cNvSpPr/>
          <p:nvPr/>
        </p:nvSpPr>
        <p:spPr>
          <a:xfrm>
            <a:off x="600075" y="28003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288" y="14288"/>
                </a:moveTo>
                <a:cubicBezTo>
                  <a:pt x="22190" y="14288"/>
                  <a:pt x="28575" y="20672"/>
                  <a:pt x="28575" y="28575"/>
                </a:cubicBezTo>
                <a:lnTo>
                  <a:pt x="28575" y="178594"/>
                </a:lnTo>
                <a:cubicBezTo>
                  <a:pt x="28575" y="182523"/>
                  <a:pt x="31790" y="185738"/>
                  <a:pt x="35719" y="185738"/>
                </a:cubicBezTo>
                <a:lnTo>
                  <a:pt x="214313" y="185738"/>
                </a:lnTo>
                <a:cubicBezTo>
                  <a:pt x="222215" y="185738"/>
                  <a:pt x="228600" y="192122"/>
                  <a:pt x="228600" y="200025"/>
                </a:cubicBezTo>
                <a:cubicBezTo>
                  <a:pt x="228600" y="207928"/>
                  <a:pt x="222215" y="214313"/>
                  <a:pt x="214313" y="214313"/>
                </a:cubicBezTo>
                <a:lnTo>
                  <a:pt x="35719" y="214313"/>
                </a:lnTo>
                <a:cubicBezTo>
                  <a:pt x="15984" y="214313"/>
                  <a:pt x="0" y="198328"/>
                  <a:pt x="0" y="178594"/>
                </a:cubicBezTo>
                <a:lnTo>
                  <a:pt x="0" y="28575"/>
                </a:lnTo>
                <a:cubicBezTo>
                  <a:pt x="0" y="20672"/>
                  <a:pt x="6385" y="14288"/>
                  <a:pt x="14288" y="14288"/>
                </a:cubicBezTo>
                <a:close/>
                <a:moveTo>
                  <a:pt x="107156" y="42863"/>
                </a:moveTo>
                <a:cubicBezTo>
                  <a:pt x="110148" y="42863"/>
                  <a:pt x="113005" y="44113"/>
                  <a:pt x="115059" y="46345"/>
                </a:cubicBezTo>
                <a:lnTo>
                  <a:pt x="146804" y="80948"/>
                </a:lnTo>
                <a:lnTo>
                  <a:pt x="167432" y="60275"/>
                </a:lnTo>
                <a:cubicBezTo>
                  <a:pt x="171629" y="56078"/>
                  <a:pt x="178415" y="56078"/>
                  <a:pt x="182567" y="60275"/>
                </a:cubicBezTo>
                <a:lnTo>
                  <a:pt x="211142" y="88850"/>
                </a:lnTo>
                <a:cubicBezTo>
                  <a:pt x="213152" y="90860"/>
                  <a:pt x="214268" y="93583"/>
                  <a:pt x="214268" y="96441"/>
                </a:cubicBezTo>
                <a:lnTo>
                  <a:pt x="214268" y="146447"/>
                </a:lnTo>
                <a:cubicBezTo>
                  <a:pt x="214268" y="152385"/>
                  <a:pt x="209490" y="157163"/>
                  <a:pt x="203552" y="157163"/>
                </a:cubicBezTo>
                <a:lnTo>
                  <a:pt x="67821" y="157163"/>
                </a:lnTo>
                <a:cubicBezTo>
                  <a:pt x="61883" y="157163"/>
                  <a:pt x="57105" y="152385"/>
                  <a:pt x="57105" y="146447"/>
                </a:cubicBezTo>
                <a:lnTo>
                  <a:pt x="57105" y="96441"/>
                </a:lnTo>
                <a:cubicBezTo>
                  <a:pt x="57105" y="93762"/>
                  <a:pt x="58132" y="91172"/>
                  <a:pt x="59918" y="89208"/>
                </a:cubicBezTo>
                <a:lnTo>
                  <a:pt x="99209" y="46345"/>
                </a:lnTo>
                <a:cubicBezTo>
                  <a:pt x="101218" y="44113"/>
                  <a:pt x="104120" y="42863"/>
                  <a:pt x="107112" y="42863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4" name="Text 12"/>
          <p:cNvSpPr/>
          <p:nvPr/>
        </p:nvSpPr>
        <p:spPr>
          <a:xfrm>
            <a:off x="971550" y="2781300"/>
            <a:ext cx="168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Analítica Predictiva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1500" y="3124200"/>
            <a:ext cx="3429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Modelos que anticipan eventos y sugieren estrategias basadas en datos en tiempo real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260850" y="1295400"/>
            <a:ext cx="3686175" cy="1028700"/>
          </a:xfrm>
          <a:custGeom>
            <a:avLst/>
            <a:gdLst/>
            <a:ahLst/>
            <a:cxnLst/>
            <a:rect l="l" t="t" r="r" b="b"/>
            <a:pathLst>
              <a:path w="3686175" h="1028700">
                <a:moveTo>
                  <a:pt x="0" y="0"/>
                </a:moveTo>
                <a:lnTo>
                  <a:pt x="3571876" y="0"/>
                </a:lnTo>
                <a:cubicBezTo>
                  <a:pt x="3635002" y="0"/>
                  <a:pt x="3686175" y="51173"/>
                  <a:pt x="3686175" y="114299"/>
                </a:cubicBezTo>
                <a:lnTo>
                  <a:pt x="3686175" y="914401"/>
                </a:lnTo>
                <a:cubicBezTo>
                  <a:pt x="3686175" y="977527"/>
                  <a:pt x="3635002" y="1028700"/>
                  <a:pt x="3571876" y="1028700"/>
                </a:cubicBez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17" name="Shape 15"/>
          <p:cNvSpPr/>
          <p:nvPr/>
        </p:nvSpPr>
        <p:spPr>
          <a:xfrm>
            <a:off x="4260850" y="1295400"/>
            <a:ext cx="38100" cy="1028700"/>
          </a:xfrm>
          <a:custGeom>
            <a:avLst/>
            <a:gdLst/>
            <a:ahLst/>
            <a:cxnLst/>
            <a:rect l="l" t="t" r="r" b="b"/>
            <a:pathLst>
              <a:path w="38100" h="1028700">
                <a:moveTo>
                  <a:pt x="0" y="0"/>
                </a:moveTo>
                <a:lnTo>
                  <a:pt x="38100" y="0"/>
                </a:lnTo>
                <a:lnTo>
                  <a:pt x="381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8" name="Shape 16"/>
          <p:cNvSpPr/>
          <p:nvPr/>
        </p:nvSpPr>
        <p:spPr>
          <a:xfrm>
            <a:off x="4446587" y="14668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0" y="150019"/>
                </a:moveTo>
                <a:cubicBezTo>
                  <a:pt x="0" y="185514"/>
                  <a:pt x="28798" y="214313"/>
                  <a:pt x="64294" y="214313"/>
                </a:cubicBezTo>
                <a:lnTo>
                  <a:pt x="200025" y="214313"/>
                </a:lnTo>
                <a:cubicBezTo>
                  <a:pt x="231591" y="214313"/>
                  <a:pt x="257175" y="188729"/>
                  <a:pt x="257175" y="157163"/>
                </a:cubicBezTo>
                <a:cubicBezTo>
                  <a:pt x="257175" y="134124"/>
                  <a:pt x="243557" y="114255"/>
                  <a:pt x="223912" y="105236"/>
                </a:cubicBezTo>
                <a:cubicBezTo>
                  <a:pt x="226903" y="99387"/>
                  <a:pt x="228600" y="92735"/>
                  <a:pt x="228600" y="85725"/>
                </a:cubicBezTo>
                <a:cubicBezTo>
                  <a:pt x="228600" y="62061"/>
                  <a:pt x="209401" y="42863"/>
                  <a:pt x="185738" y="42863"/>
                </a:cubicBezTo>
                <a:cubicBezTo>
                  <a:pt x="177835" y="42863"/>
                  <a:pt x="170468" y="45006"/>
                  <a:pt x="164128" y="48711"/>
                </a:cubicBezTo>
                <a:cubicBezTo>
                  <a:pt x="153367" y="28262"/>
                  <a:pt x="131891" y="14288"/>
                  <a:pt x="107156" y="14288"/>
                </a:cubicBezTo>
                <a:cubicBezTo>
                  <a:pt x="71661" y="14288"/>
                  <a:pt x="42863" y="43086"/>
                  <a:pt x="42863" y="78581"/>
                </a:cubicBezTo>
                <a:cubicBezTo>
                  <a:pt x="42863" y="82153"/>
                  <a:pt x="43175" y="85680"/>
                  <a:pt x="43711" y="89074"/>
                </a:cubicBezTo>
                <a:cubicBezTo>
                  <a:pt x="18306" y="97646"/>
                  <a:pt x="0" y="121712"/>
                  <a:pt x="0" y="150019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9" name="Text 17"/>
          <p:cNvSpPr/>
          <p:nvPr/>
        </p:nvSpPr>
        <p:spPr>
          <a:xfrm>
            <a:off x="4832350" y="1447800"/>
            <a:ext cx="2333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Bases de Datos en la Nube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32300" y="1790700"/>
            <a:ext cx="3429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Azure SQL, AWS RDS, Google Cloud SQL lideran la migración a infraestructuras cloud escalables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260850" y="2438400"/>
            <a:ext cx="3686175" cy="1028700"/>
          </a:xfrm>
          <a:custGeom>
            <a:avLst/>
            <a:gdLst/>
            <a:ahLst/>
            <a:cxnLst/>
            <a:rect l="l" t="t" r="r" b="b"/>
            <a:pathLst>
              <a:path w="3686175" h="1028700">
                <a:moveTo>
                  <a:pt x="0" y="0"/>
                </a:moveTo>
                <a:lnTo>
                  <a:pt x="3571876" y="0"/>
                </a:lnTo>
                <a:cubicBezTo>
                  <a:pt x="3635002" y="0"/>
                  <a:pt x="3686175" y="51173"/>
                  <a:pt x="3686175" y="114299"/>
                </a:cubicBezTo>
                <a:lnTo>
                  <a:pt x="3686175" y="914401"/>
                </a:lnTo>
                <a:cubicBezTo>
                  <a:pt x="3686175" y="977527"/>
                  <a:pt x="3635002" y="1028700"/>
                  <a:pt x="3571876" y="1028700"/>
                </a:cubicBez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22" name="Shape 20"/>
          <p:cNvSpPr/>
          <p:nvPr/>
        </p:nvSpPr>
        <p:spPr>
          <a:xfrm>
            <a:off x="4260850" y="2438400"/>
            <a:ext cx="38100" cy="1028700"/>
          </a:xfrm>
          <a:custGeom>
            <a:avLst/>
            <a:gdLst/>
            <a:ahLst/>
            <a:cxnLst/>
            <a:rect l="l" t="t" r="r" b="b"/>
            <a:pathLst>
              <a:path w="38100" h="1028700">
                <a:moveTo>
                  <a:pt x="0" y="0"/>
                </a:moveTo>
                <a:lnTo>
                  <a:pt x="38100" y="0"/>
                </a:lnTo>
                <a:lnTo>
                  <a:pt x="381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3" name="Shape 21"/>
          <p:cNvSpPr/>
          <p:nvPr/>
        </p:nvSpPr>
        <p:spPr>
          <a:xfrm>
            <a:off x="4446587" y="26098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10728" y="39291"/>
                </a:moveTo>
                <a:lnTo>
                  <a:pt x="146447" y="39291"/>
                </a:lnTo>
                <a:lnTo>
                  <a:pt x="146447" y="60722"/>
                </a:lnTo>
                <a:lnTo>
                  <a:pt x="110728" y="60722"/>
                </a:lnTo>
                <a:lnTo>
                  <a:pt x="110728" y="39291"/>
                </a:lnTo>
                <a:close/>
                <a:moveTo>
                  <a:pt x="107156" y="14288"/>
                </a:moveTo>
                <a:cubicBezTo>
                  <a:pt x="95324" y="14288"/>
                  <a:pt x="85725" y="23887"/>
                  <a:pt x="85725" y="35719"/>
                </a:cubicBezTo>
                <a:lnTo>
                  <a:pt x="85725" y="64294"/>
                </a:lnTo>
                <a:cubicBezTo>
                  <a:pt x="85725" y="76126"/>
                  <a:pt x="95324" y="85725"/>
                  <a:pt x="107156" y="85725"/>
                </a:cubicBezTo>
                <a:lnTo>
                  <a:pt x="114300" y="85725"/>
                </a:lnTo>
                <a:lnTo>
                  <a:pt x="114300" y="100013"/>
                </a:lnTo>
                <a:lnTo>
                  <a:pt x="14288" y="100013"/>
                </a:lnTo>
                <a:cubicBezTo>
                  <a:pt x="6385" y="100013"/>
                  <a:pt x="0" y="106397"/>
                  <a:pt x="0" y="114300"/>
                </a:cubicBezTo>
                <a:cubicBezTo>
                  <a:pt x="0" y="122203"/>
                  <a:pt x="6385" y="128588"/>
                  <a:pt x="14288" y="128588"/>
                </a:cubicBezTo>
                <a:lnTo>
                  <a:pt x="57150" y="128588"/>
                </a:lnTo>
                <a:lnTo>
                  <a:pt x="57150" y="142875"/>
                </a:lnTo>
                <a:lnTo>
                  <a:pt x="50006" y="142875"/>
                </a:lnTo>
                <a:cubicBezTo>
                  <a:pt x="38174" y="142875"/>
                  <a:pt x="28575" y="152474"/>
                  <a:pt x="28575" y="164306"/>
                </a:cubicBezTo>
                <a:lnTo>
                  <a:pt x="28575" y="192881"/>
                </a:lnTo>
                <a:cubicBezTo>
                  <a:pt x="28575" y="204713"/>
                  <a:pt x="38174" y="214313"/>
                  <a:pt x="50006" y="214313"/>
                </a:cubicBezTo>
                <a:lnTo>
                  <a:pt x="92869" y="214313"/>
                </a:lnTo>
                <a:cubicBezTo>
                  <a:pt x="104701" y="214313"/>
                  <a:pt x="114300" y="204713"/>
                  <a:pt x="114300" y="192881"/>
                </a:cubicBezTo>
                <a:lnTo>
                  <a:pt x="114300" y="164306"/>
                </a:lnTo>
                <a:cubicBezTo>
                  <a:pt x="114300" y="152474"/>
                  <a:pt x="104701" y="142875"/>
                  <a:pt x="92869" y="142875"/>
                </a:cubicBezTo>
                <a:lnTo>
                  <a:pt x="85725" y="142875"/>
                </a:lnTo>
                <a:lnTo>
                  <a:pt x="85725" y="128588"/>
                </a:lnTo>
                <a:lnTo>
                  <a:pt x="171450" y="128588"/>
                </a:lnTo>
                <a:lnTo>
                  <a:pt x="171450" y="142875"/>
                </a:lnTo>
                <a:lnTo>
                  <a:pt x="164306" y="142875"/>
                </a:lnTo>
                <a:cubicBezTo>
                  <a:pt x="152474" y="142875"/>
                  <a:pt x="142875" y="152474"/>
                  <a:pt x="142875" y="164306"/>
                </a:cubicBezTo>
                <a:lnTo>
                  <a:pt x="142875" y="192881"/>
                </a:lnTo>
                <a:cubicBezTo>
                  <a:pt x="142875" y="204713"/>
                  <a:pt x="152474" y="214313"/>
                  <a:pt x="164306" y="214313"/>
                </a:cubicBezTo>
                <a:lnTo>
                  <a:pt x="207169" y="214313"/>
                </a:lnTo>
                <a:cubicBezTo>
                  <a:pt x="219001" y="214313"/>
                  <a:pt x="228600" y="204713"/>
                  <a:pt x="228600" y="192881"/>
                </a:cubicBezTo>
                <a:lnTo>
                  <a:pt x="228600" y="164306"/>
                </a:lnTo>
                <a:cubicBezTo>
                  <a:pt x="228600" y="152474"/>
                  <a:pt x="219001" y="142875"/>
                  <a:pt x="207169" y="142875"/>
                </a:cubicBezTo>
                <a:lnTo>
                  <a:pt x="200025" y="142875"/>
                </a:lnTo>
                <a:lnTo>
                  <a:pt x="200025" y="128588"/>
                </a:lnTo>
                <a:lnTo>
                  <a:pt x="242888" y="128588"/>
                </a:lnTo>
                <a:cubicBezTo>
                  <a:pt x="250790" y="128588"/>
                  <a:pt x="257175" y="122203"/>
                  <a:pt x="257175" y="114300"/>
                </a:cubicBezTo>
                <a:cubicBezTo>
                  <a:pt x="257175" y="106397"/>
                  <a:pt x="250790" y="100013"/>
                  <a:pt x="242888" y="100013"/>
                </a:cubicBezTo>
                <a:lnTo>
                  <a:pt x="142875" y="100013"/>
                </a:lnTo>
                <a:lnTo>
                  <a:pt x="142875" y="85725"/>
                </a:lnTo>
                <a:lnTo>
                  <a:pt x="150019" y="85725"/>
                </a:lnTo>
                <a:cubicBezTo>
                  <a:pt x="161851" y="85725"/>
                  <a:pt x="171450" y="76126"/>
                  <a:pt x="171450" y="64294"/>
                </a:cubicBezTo>
                <a:lnTo>
                  <a:pt x="171450" y="35719"/>
                </a:lnTo>
                <a:cubicBezTo>
                  <a:pt x="171450" y="23887"/>
                  <a:pt x="161851" y="14288"/>
                  <a:pt x="150019" y="14288"/>
                </a:cubicBezTo>
                <a:lnTo>
                  <a:pt x="107156" y="14288"/>
                </a:lnTo>
                <a:close/>
                <a:moveTo>
                  <a:pt x="200025" y="167878"/>
                </a:moveTo>
                <a:lnTo>
                  <a:pt x="203597" y="167878"/>
                </a:lnTo>
                <a:lnTo>
                  <a:pt x="203597" y="189309"/>
                </a:lnTo>
                <a:lnTo>
                  <a:pt x="167878" y="189309"/>
                </a:lnTo>
                <a:lnTo>
                  <a:pt x="167878" y="167878"/>
                </a:lnTo>
                <a:lnTo>
                  <a:pt x="200025" y="167878"/>
                </a:lnTo>
                <a:close/>
                <a:moveTo>
                  <a:pt x="85725" y="167878"/>
                </a:moveTo>
                <a:lnTo>
                  <a:pt x="89297" y="167878"/>
                </a:lnTo>
                <a:lnTo>
                  <a:pt x="89297" y="189309"/>
                </a:lnTo>
                <a:lnTo>
                  <a:pt x="53578" y="189309"/>
                </a:lnTo>
                <a:lnTo>
                  <a:pt x="53578" y="167878"/>
                </a:lnTo>
                <a:lnTo>
                  <a:pt x="85725" y="167878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4" name="Text 22"/>
          <p:cNvSpPr/>
          <p:nvPr/>
        </p:nvSpPr>
        <p:spPr>
          <a:xfrm>
            <a:off x="4832350" y="2590800"/>
            <a:ext cx="1476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Edge Computing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432300" y="2933700"/>
            <a:ext cx="3429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Procesamiento de datos local para reducir latencia y mejorar privacidad en aplicaciones críticas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121650" y="1295400"/>
            <a:ext cx="3686175" cy="1028700"/>
          </a:xfrm>
          <a:custGeom>
            <a:avLst/>
            <a:gdLst/>
            <a:ahLst/>
            <a:cxnLst/>
            <a:rect l="l" t="t" r="r" b="b"/>
            <a:pathLst>
              <a:path w="3686175" h="1028700">
                <a:moveTo>
                  <a:pt x="0" y="0"/>
                </a:moveTo>
                <a:lnTo>
                  <a:pt x="3571876" y="0"/>
                </a:lnTo>
                <a:cubicBezTo>
                  <a:pt x="3635002" y="0"/>
                  <a:pt x="3686175" y="51173"/>
                  <a:pt x="3686175" y="114299"/>
                </a:cubicBezTo>
                <a:lnTo>
                  <a:pt x="3686175" y="914401"/>
                </a:lnTo>
                <a:cubicBezTo>
                  <a:pt x="3686175" y="977527"/>
                  <a:pt x="3635002" y="1028700"/>
                  <a:pt x="3571876" y="1028700"/>
                </a:cubicBez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27" name="Shape 25"/>
          <p:cNvSpPr/>
          <p:nvPr/>
        </p:nvSpPr>
        <p:spPr>
          <a:xfrm>
            <a:off x="8121650" y="1295400"/>
            <a:ext cx="38100" cy="1028700"/>
          </a:xfrm>
          <a:custGeom>
            <a:avLst/>
            <a:gdLst/>
            <a:ahLst/>
            <a:cxnLst/>
            <a:rect l="l" t="t" r="r" b="b"/>
            <a:pathLst>
              <a:path w="38100" h="1028700">
                <a:moveTo>
                  <a:pt x="0" y="0"/>
                </a:moveTo>
                <a:lnTo>
                  <a:pt x="38100" y="0"/>
                </a:lnTo>
                <a:lnTo>
                  <a:pt x="381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8" name="Shape 26"/>
          <p:cNvSpPr/>
          <p:nvPr/>
        </p:nvSpPr>
        <p:spPr>
          <a:xfrm>
            <a:off x="8321675" y="14668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6354" y="0"/>
                  <a:pt x="118408" y="446"/>
                  <a:pt x="120283" y="1295"/>
                </a:cubicBezTo>
                <a:lnTo>
                  <a:pt x="204401" y="36969"/>
                </a:lnTo>
                <a:cubicBezTo>
                  <a:pt x="214223" y="41121"/>
                  <a:pt x="221546" y="50810"/>
                  <a:pt x="221501" y="62508"/>
                </a:cubicBezTo>
                <a:cubicBezTo>
                  <a:pt x="221278" y="106799"/>
                  <a:pt x="203061" y="187836"/>
                  <a:pt x="126132" y="224671"/>
                </a:cubicBezTo>
                <a:cubicBezTo>
                  <a:pt x="118676" y="228243"/>
                  <a:pt x="110014" y="228243"/>
                  <a:pt x="102557" y="224671"/>
                </a:cubicBezTo>
                <a:cubicBezTo>
                  <a:pt x="25584" y="187836"/>
                  <a:pt x="7412" y="106799"/>
                  <a:pt x="7188" y="62508"/>
                </a:cubicBezTo>
                <a:cubicBezTo>
                  <a:pt x="7144" y="50810"/>
                  <a:pt x="14466" y="41121"/>
                  <a:pt x="24289" y="36969"/>
                </a:cubicBezTo>
                <a:lnTo>
                  <a:pt x="108362" y="1295"/>
                </a:lnTo>
                <a:cubicBezTo>
                  <a:pt x="110237" y="446"/>
                  <a:pt x="112246" y="0"/>
                  <a:pt x="114300" y="0"/>
                </a:cubicBezTo>
                <a:close/>
                <a:moveTo>
                  <a:pt x="114300" y="29825"/>
                </a:moveTo>
                <a:lnTo>
                  <a:pt x="114300" y="198641"/>
                </a:lnTo>
                <a:cubicBezTo>
                  <a:pt x="175915" y="168816"/>
                  <a:pt x="192479" y="102736"/>
                  <a:pt x="192881" y="63178"/>
                </a:cubicBezTo>
                <a:lnTo>
                  <a:pt x="114300" y="29870"/>
                </a:lnTo>
                <a:lnTo>
                  <a:pt x="114300" y="2987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9" name="Text 27"/>
          <p:cNvSpPr/>
          <p:nvPr/>
        </p:nvSpPr>
        <p:spPr>
          <a:xfrm>
            <a:off x="8693150" y="1447800"/>
            <a:ext cx="1752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Privacidad de Datos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293100" y="1790700"/>
            <a:ext cx="3429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GDPR y regulaciones similares hacen de la privacidad una prioridad en el diseño de bases de datos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121650" y="2438400"/>
            <a:ext cx="3686175" cy="1219200"/>
          </a:xfrm>
          <a:custGeom>
            <a:avLst/>
            <a:gdLst/>
            <a:ahLst/>
            <a:cxnLst/>
            <a:rect l="l" t="t" r="r" b="b"/>
            <a:pathLst>
              <a:path w="3686175" h="1219200">
                <a:moveTo>
                  <a:pt x="0" y="0"/>
                </a:moveTo>
                <a:lnTo>
                  <a:pt x="3571875" y="0"/>
                </a:lnTo>
                <a:cubicBezTo>
                  <a:pt x="3634959" y="0"/>
                  <a:pt x="3686175" y="51216"/>
                  <a:pt x="3686175" y="114300"/>
                </a:cubicBezTo>
                <a:lnTo>
                  <a:pt x="3686175" y="1104900"/>
                </a:lnTo>
                <a:cubicBezTo>
                  <a:pt x="3686175" y="1167984"/>
                  <a:pt x="3634959" y="1219200"/>
                  <a:pt x="3571875" y="1219200"/>
                </a:cubicBez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32" name="Shape 30"/>
          <p:cNvSpPr/>
          <p:nvPr/>
        </p:nvSpPr>
        <p:spPr>
          <a:xfrm>
            <a:off x="8121650" y="24384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3" name="Shape 31"/>
          <p:cNvSpPr/>
          <p:nvPr/>
        </p:nvSpPr>
        <p:spPr>
          <a:xfrm>
            <a:off x="8293100" y="26098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4" name="Text 32"/>
          <p:cNvSpPr/>
          <p:nvPr/>
        </p:nvSpPr>
        <p:spPr>
          <a:xfrm>
            <a:off x="8693150" y="2590800"/>
            <a:ext cx="2571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Democratización del Big Data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293100" y="2933700"/>
            <a:ext cx="3429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Herramientas no-code y plataformas accesibles permiten que más empresas usen tecnologías avanzadas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390525" y="3819525"/>
            <a:ext cx="11410950" cy="857250"/>
          </a:xfrm>
          <a:custGeom>
            <a:avLst/>
            <a:gdLst/>
            <a:ahLst/>
            <a:cxnLst/>
            <a:rect l="l" t="t" r="r" b="b"/>
            <a:pathLst>
              <a:path w="11410950" h="857250">
                <a:moveTo>
                  <a:pt x="114297" y="0"/>
                </a:moveTo>
                <a:lnTo>
                  <a:pt x="11296653" y="0"/>
                </a:lnTo>
                <a:cubicBezTo>
                  <a:pt x="11359735" y="0"/>
                  <a:pt x="11410950" y="51215"/>
                  <a:pt x="11410950" y="114297"/>
                </a:cubicBezTo>
                <a:lnTo>
                  <a:pt x="11410950" y="742953"/>
                </a:lnTo>
                <a:cubicBezTo>
                  <a:pt x="11410950" y="806035"/>
                  <a:pt x="11359735" y="857250"/>
                  <a:pt x="11296653" y="857250"/>
                </a:cubicBezTo>
                <a:lnTo>
                  <a:pt x="114297" y="857250"/>
                </a:lnTo>
                <a:cubicBezTo>
                  <a:pt x="51215" y="857250"/>
                  <a:pt x="0" y="806035"/>
                  <a:pt x="0" y="742953"/>
                </a:cubicBezTo>
                <a:lnTo>
                  <a:pt x="0" y="114297"/>
                </a:lnTo>
                <a:cubicBezTo>
                  <a:pt x="0" y="51215"/>
                  <a:pt x="51215" y="0"/>
                  <a:pt x="114297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26269" y="4105275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63469" y="214313"/>
                </a:moveTo>
                <a:cubicBezTo>
                  <a:pt x="167543" y="201867"/>
                  <a:pt x="175692" y="190593"/>
                  <a:pt x="184900" y="180882"/>
                </a:cubicBezTo>
                <a:cubicBezTo>
                  <a:pt x="203150" y="161683"/>
                  <a:pt x="214312" y="135731"/>
                  <a:pt x="214312" y="107156"/>
                </a:cubicBezTo>
                <a:cubicBezTo>
                  <a:pt x="214312" y="47997"/>
                  <a:pt x="166315" y="0"/>
                  <a:pt x="107156" y="0"/>
                </a:cubicBezTo>
                <a:cubicBezTo>
                  <a:pt x="47997" y="0"/>
                  <a:pt x="0" y="47997"/>
                  <a:pt x="0" y="107156"/>
                </a:cubicBezTo>
                <a:cubicBezTo>
                  <a:pt x="0" y="135731"/>
                  <a:pt x="11162" y="161683"/>
                  <a:pt x="29412" y="180882"/>
                </a:cubicBezTo>
                <a:cubicBezTo>
                  <a:pt x="38621" y="190593"/>
                  <a:pt x="46825" y="201867"/>
                  <a:pt x="50843" y="214313"/>
                </a:cubicBezTo>
                <a:lnTo>
                  <a:pt x="163413" y="214313"/>
                </a:lnTo>
                <a:close/>
                <a:moveTo>
                  <a:pt x="160734" y="241102"/>
                </a:moveTo>
                <a:lnTo>
                  <a:pt x="53578" y="241102"/>
                </a:lnTo>
                <a:lnTo>
                  <a:pt x="53578" y="250031"/>
                </a:lnTo>
                <a:cubicBezTo>
                  <a:pt x="53578" y="274700"/>
                  <a:pt x="73558" y="294680"/>
                  <a:pt x="98227" y="294680"/>
                </a:cubicBezTo>
                <a:lnTo>
                  <a:pt x="116086" y="294680"/>
                </a:lnTo>
                <a:cubicBezTo>
                  <a:pt x="140754" y="294680"/>
                  <a:pt x="160734" y="274700"/>
                  <a:pt x="160734" y="250031"/>
                </a:cubicBezTo>
                <a:lnTo>
                  <a:pt x="160734" y="241102"/>
                </a:lnTo>
                <a:close/>
                <a:moveTo>
                  <a:pt x="102691" y="62508"/>
                </a:moveTo>
                <a:cubicBezTo>
                  <a:pt x="80479" y="62508"/>
                  <a:pt x="62508" y="80479"/>
                  <a:pt x="62508" y="102691"/>
                </a:cubicBezTo>
                <a:cubicBezTo>
                  <a:pt x="62508" y="110114"/>
                  <a:pt x="56536" y="116086"/>
                  <a:pt x="49113" y="116086"/>
                </a:cubicBezTo>
                <a:cubicBezTo>
                  <a:pt x="41690" y="116086"/>
                  <a:pt x="35719" y="110114"/>
                  <a:pt x="35719" y="102691"/>
                </a:cubicBezTo>
                <a:cubicBezTo>
                  <a:pt x="35719" y="65689"/>
                  <a:pt x="65689" y="35719"/>
                  <a:pt x="102691" y="35719"/>
                </a:cubicBezTo>
                <a:cubicBezTo>
                  <a:pt x="110114" y="35719"/>
                  <a:pt x="116086" y="41690"/>
                  <a:pt x="116086" y="49113"/>
                </a:cubicBezTo>
                <a:cubicBezTo>
                  <a:pt x="116086" y="56536"/>
                  <a:pt x="110114" y="62508"/>
                  <a:pt x="102691" y="62508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8" name="Text 36"/>
          <p:cNvSpPr/>
          <p:nvPr/>
        </p:nvSpPr>
        <p:spPr>
          <a:xfrm>
            <a:off x="1062038" y="3981450"/>
            <a:ext cx="9267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 Futuro es Ahora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062038" y="4286250"/>
            <a:ext cx="925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Las bases de datos relacionales siguen siendo el </a:t>
            </a:r>
            <a:pPr>
              <a:lnSpc>
                <a:spcPct val="130000"/>
              </a:lnSpc>
            </a:pPr>
            <a:r>
              <a:rPr lang="en-US" sz="12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corazón de los sistemas modernos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ahora potenciadas con IA y cloud computing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85763" y="4843463"/>
            <a:ext cx="3695700" cy="771525"/>
          </a:xfrm>
          <a:custGeom>
            <a:avLst/>
            <a:gdLst/>
            <a:ahLst/>
            <a:cxnLst/>
            <a:rect l="l" t="t" r="r" b="b"/>
            <a:pathLst>
              <a:path w="3695700" h="771525">
                <a:moveTo>
                  <a:pt x="114301" y="0"/>
                </a:moveTo>
                <a:lnTo>
                  <a:pt x="3581399" y="0"/>
                </a:lnTo>
                <a:cubicBezTo>
                  <a:pt x="3644526" y="0"/>
                  <a:pt x="3695700" y="51174"/>
                  <a:pt x="3695700" y="114301"/>
                </a:cubicBezTo>
                <a:lnTo>
                  <a:pt x="3695700" y="657224"/>
                </a:lnTo>
                <a:cubicBezTo>
                  <a:pt x="3695700" y="720351"/>
                  <a:pt x="3644526" y="771525"/>
                  <a:pt x="3581399" y="771525"/>
                </a:cubicBezTo>
                <a:lnTo>
                  <a:pt x="114301" y="771525"/>
                </a:lnTo>
                <a:cubicBezTo>
                  <a:pt x="51174" y="771525"/>
                  <a:pt x="0" y="720351"/>
                  <a:pt x="0" y="657224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33388" y="4962525"/>
            <a:ext cx="3600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181 ZB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71488" y="5305425"/>
            <a:ext cx="352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Datos globales en 2025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246562" y="4843463"/>
            <a:ext cx="3695700" cy="771525"/>
          </a:xfrm>
          <a:custGeom>
            <a:avLst/>
            <a:gdLst/>
            <a:ahLst/>
            <a:cxnLst/>
            <a:rect l="l" t="t" r="r" b="b"/>
            <a:pathLst>
              <a:path w="3695700" h="771525">
                <a:moveTo>
                  <a:pt x="114301" y="0"/>
                </a:moveTo>
                <a:lnTo>
                  <a:pt x="3581399" y="0"/>
                </a:lnTo>
                <a:cubicBezTo>
                  <a:pt x="3644526" y="0"/>
                  <a:pt x="3695700" y="51174"/>
                  <a:pt x="3695700" y="114301"/>
                </a:cubicBezTo>
                <a:lnTo>
                  <a:pt x="3695700" y="657224"/>
                </a:lnTo>
                <a:cubicBezTo>
                  <a:pt x="3695700" y="720351"/>
                  <a:pt x="3644526" y="771525"/>
                  <a:pt x="3581399" y="771525"/>
                </a:cubicBezTo>
                <a:lnTo>
                  <a:pt x="114301" y="771525"/>
                </a:lnTo>
                <a:cubicBezTo>
                  <a:pt x="51174" y="771525"/>
                  <a:pt x="0" y="720351"/>
                  <a:pt x="0" y="657224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294187" y="4962525"/>
            <a:ext cx="3600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+40%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332287" y="5305425"/>
            <a:ext cx="352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Crecimiento anual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8107363" y="4843463"/>
            <a:ext cx="3695700" cy="771525"/>
          </a:xfrm>
          <a:custGeom>
            <a:avLst/>
            <a:gdLst/>
            <a:ahLst/>
            <a:cxnLst/>
            <a:rect l="l" t="t" r="r" b="b"/>
            <a:pathLst>
              <a:path w="3695700" h="771525">
                <a:moveTo>
                  <a:pt x="114301" y="0"/>
                </a:moveTo>
                <a:lnTo>
                  <a:pt x="3581399" y="0"/>
                </a:lnTo>
                <a:cubicBezTo>
                  <a:pt x="3644526" y="0"/>
                  <a:pt x="3695700" y="51174"/>
                  <a:pt x="3695700" y="114301"/>
                </a:cubicBezTo>
                <a:lnTo>
                  <a:pt x="3695700" y="657224"/>
                </a:lnTo>
                <a:cubicBezTo>
                  <a:pt x="3695700" y="720351"/>
                  <a:pt x="3644526" y="771525"/>
                  <a:pt x="3581399" y="771525"/>
                </a:cubicBezTo>
                <a:lnTo>
                  <a:pt x="114301" y="771525"/>
                </a:lnTo>
                <a:cubicBezTo>
                  <a:pt x="51174" y="771525"/>
                  <a:pt x="0" y="720351"/>
                  <a:pt x="0" y="657224"/>
                </a:cubicBezTo>
                <a:lnTo>
                  <a:pt x="0" y="114301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8154988" y="4962525"/>
            <a:ext cx="3600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60%+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193088" y="5305425"/>
            <a:ext cx="352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Empresas con IA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76250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0" y="0"/>
                </a:moveTo>
                <a:lnTo>
                  <a:pt x="76200" y="0"/>
                </a:lnTo>
                <a:lnTo>
                  <a:pt x="76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FFFF"/>
              </a:gs>
              <a:gs pos="0">
                <a:srgbClr val="4ECDC4"/>
              </a:gs>
              <a:gs pos="100000">
                <a:srgbClr val="FF6B6B"/>
              </a:gs>
            </a:gsLst>
            <a:lin ang="5400000" scaled="1"/>
          </a:gradFill>
          <a:ln/>
        </p:spPr>
      </p:sp>
      <p:sp>
        <p:nvSpPr>
          <p:cNvPr id="3" name="Text 1"/>
          <p:cNvSpPr/>
          <p:nvPr/>
        </p:nvSpPr>
        <p:spPr>
          <a:xfrm>
            <a:off x="609600" y="381000"/>
            <a:ext cx="4953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¿Qué Aprenderemos?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09600" y="914400"/>
            <a:ext cx="4819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Agenda del semestre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485900"/>
            <a:ext cx="5581650" cy="838200"/>
          </a:xfrm>
          <a:custGeom>
            <a:avLst/>
            <a:gdLst/>
            <a:ahLst/>
            <a:cxnLst/>
            <a:rect l="l" t="t" r="r" b="b"/>
            <a:pathLst>
              <a:path w="5581650" h="838200">
                <a:moveTo>
                  <a:pt x="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723903"/>
                </a:lnTo>
                <a:cubicBezTo>
                  <a:pt x="5581650" y="787028"/>
                  <a:pt x="5530478" y="838200"/>
                  <a:pt x="5467353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6" name="Shape 4"/>
          <p:cNvSpPr/>
          <p:nvPr/>
        </p:nvSpPr>
        <p:spPr>
          <a:xfrm>
            <a:off x="400050" y="14859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7" name="Shape 5"/>
          <p:cNvSpPr/>
          <p:nvPr/>
        </p:nvSpPr>
        <p:spPr>
          <a:xfrm>
            <a:off x="571500" y="16383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Text 6"/>
          <p:cNvSpPr/>
          <p:nvPr/>
        </p:nvSpPr>
        <p:spPr>
          <a:xfrm>
            <a:off x="514350" y="16383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57300" y="16383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Bienvenida y Expectativas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57300" y="19431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Presentación del curso y objetivos generales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229350" y="1485900"/>
            <a:ext cx="5581650" cy="838200"/>
          </a:xfrm>
          <a:custGeom>
            <a:avLst/>
            <a:gdLst/>
            <a:ahLst/>
            <a:cxnLst/>
            <a:rect l="l" t="t" r="r" b="b"/>
            <a:pathLst>
              <a:path w="5581650" h="838200">
                <a:moveTo>
                  <a:pt x="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723903"/>
                </a:lnTo>
                <a:cubicBezTo>
                  <a:pt x="5581650" y="787028"/>
                  <a:pt x="5530478" y="838200"/>
                  <a:pt x="5467353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2" name="Shape 10"/>
          <p:cNvSpPr/>
          <p:nvPr/>
        </p:nvSpPr>
        <p:spPr>
          <a:xfrm>
            <a:off x="6229350" y="14859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3" name="Shape 11"/>
          <p:cNvSpPr/>
          <p:nvPr/>
        </p:nvSpPr>
        <p:spPr>
          <a:xfrm>
            <a:off x="6400800" y="16383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4" name="Text 12"/>
          <p:cNvSpPr/>
          <p:nvPr/>
        </p:nvSpPr>
        <p:spPr>
          <a:xfrm>
            <a:off x="6343650" y="16383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086600" y="16383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Temas Principales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086600" y="19431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 áreas fundamentales de MySQL avanzado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2476500"/>
            <a:ext cx="5581650" cy="838200"/>
          </a:xfrm>
          <a:custGeom>
            <a:avLst/>
            <a:gdLst/>
            <a:ahLst/>
            <a:cxnLst/>
            <a:rect l="l" t="t" r="r" b="b"/>
            <a:pathLst>
              <a:path w="5581650" h="838200">
                <a:moveTo>
                  <a:pt x="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723903"/>
                </a:lnTo>
                <a:cubicBezTo>
                  <a:pt x="5581650" y="787028"/>
                  <a:pt x="5530478" y="838200"/>
                  <a:pt x="5467353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8" name="Shape 16"/>
          <p:cNvSpPr/>
          <p:nvPr/>
        </p:nvSpPr>
        <p:spPr>
          <a:xfrm>
            <a:off x="400050" y="24765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9" name="Shape 17"/>
          <p:cNvSpPr/>
          <p:nvPr/>
        </p:nvSpPr>
        <p:spPr>
          <a:xfrm>
            <a:off x="571500" y="26289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0" name="Text 18"/>
          <p:cNvSpPr/>
          <p:nvPr/>
        </p:nvSpPr>
        <p:spPr>
          <a:xfrm>
            <a:off x="514350" y="26289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257300" y="26289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Objetivos de Aprendizaje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257300" y="29337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Competencias que desarrollarás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29350" y="2476500"/>
            <a:ext cx="5581650" cy="838200"/>
          </a:xfrm>
          <a:custGeom>
            <a:avLst/>
            <a:gdLst/>
            <a:ahLst/>
            <a:cxnLst/>
            <a:rect l="l" t="t" r="r" b="b"/>
            <a:pathLst>
              <a:path w="5581650" h="838200">
                <a:moveTo>
                  <a:pt x="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723903"/>
                </a:lnTo>
                <a:cubicBezTo>
                  <a:pt x="5581650" y="787028"/>
                  <a:pt x="5530478" y="838200"/>
                  <a:pt x="5467353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24" name="Shape 22"/>
          <p:cNvSpPr/>
          <p:nvPr/>
        </p:nvSpPr>
        <p:spPr>
          <a:xfrm>
            <a:off x="6229350" y="24765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5" name="Shape 23"/>
          <p:cNvSpPr/>
          <p:nvPr/>
        </p:nvSpPr>
        <p:spPr>
          <a:xfrm>
            <a:off x="6400800" y="26289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6" name="Text 24"/>
          <p:cNvSpPr/>
          <p:nvPr/>
        </p:nvSpPr>
        <p:spPr>
          <a:xfrm>
            <a:off x="6343650" y="26289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086600" y="26289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Herramientas y Tecnologías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086600" y="29337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Stack tecnológico del curso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00050" y="3467100"/>
            <a:ext cx="5581650" cy="838200"/>
          </a:xfrm>
          <a:custGeom>
            <a:avLst/>
            <a:gdLst/>
            <a:ahLst/>
            <a:cxnLst/>
            <a:rect l="l" t="t" r="r" b="b"/>
            <a:pathLst>
              <a:path w="5581650" h="838200">
                <a:moveTo>
                  <a:pt x="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723903"/>
                </a:lnTo>
                <a:cubicBezTo>
                  <a:pt x="5581650" y="787028"/>
                  <a:pt x="5530478" y="838200"/>
                  <a:pt x="5467353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30" name="Shape 28"/>
          <p:cNvSpPr/>
          <p:nvPr/>
        </p:nvSpPr>
        <p:spPr>
          <a:xfrm>
            <a:off x="400050" y="34671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1" name="Shape 29"/>
          <p:cNvSpPr/>
          <p:nvPr/>
        </p:nvSpPr>
        <p:spPr>
          <a:xfrm>
            <a:off x="571500" y="3619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2" name="Text 30"/>
          <p:cNvSpPr/>
          <p:nvPr/>
        </p:nvSpPr>
        <p:spPr>
          <a:xfrm>
            <a:off x="514350" y="36195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257300" y="36195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 Poder de MySQL 8.0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257300" y="39243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Características que cambian el juego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29350" y="3467100"/>
            <a:ext cx="5581650" cy="838200"/>
          </a:xfrm>
          <a:custGeom>
            <a:avLst/>
            <a:gdLst/>
            <a:ahLst/>
            <a:cxnLst/>
            <a:rect l="l" t="t" r="r" b="b"/>
            <a:pathLst>
              <a:path w="5581650" h="838200">
                <a:moveTo>
                  <a:pt x="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723903"/>
                </a:lnTo>
                <a:cubicBezTo>
                  <a:pt x="5581650" y="787028"/>
                  <a:pt x="5530478" y="838200"/>
                  <a:pt x="5467353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36" name="Shape 34"/>
          <p:cNvSpPr/>
          <p:nvPr/>
        </p:nvSpPr>
        <p:spPr>
          <a:xfrm>
            <a:off x="6229350" y="34671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7" name="Shape 35"/>
          <p:cNvSpPr/>
          <p:nvPr/>
        </p:nvSpPr>
        <p:spPr>
          <a:xfrm>
            <a:off x="6400800" y="3619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8" name="Text 36"/>
          <p:cNvSpPr/>
          <p:nvPr/>
        </p:nvSpPr>
        <p:spPr>
          <a:xfrm>
            <a:off x="6343650" y="36195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086600" y="36195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Proyectos Integradores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086600" y="39243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Aprendizaje basado en proyectos reales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00050" y="4457700"/>
            <a:ext cx="5581650" cy="838200"/>
          </a:xfrm>
          <a:custGeom>
            <a:avLst/>
            <a:gdLst/>
            <a:ahLst/>
            <a:cxnLst/>
            <a:rect l="l" t="t" r="r" b="b"/>
            <a:pathLst>
              <a:path w="5581650" h="838200">
                <a:moveTo>
                  <a:pt x="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723903"/>
                </a:lnTo>
                <a:cubicBezTo>
                  <a:pt x="5581650" y="787028"/>
                  <a:pt x="5530478" y="838200"/>
                  <a:pt x="5467353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2" name="Shape 40"/>
          <p:cNvSpPr/>
          <p:nvPr/>
        </p:nvSpPr>
        <p:spPr>
          <a:xfrm>
            <a:off x="400050" y="44577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3" name="Shape 41"/>
          <p:cNvSpPr/>
          <p:nvPr/>
        </p:nvSpPr>
        <p:spPr>
          <a:xfrm>
            <a:off x="571500" y="46101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4" name="Text 42"/>
          <p:cNvSpPr/>
          <p:nvPr/>
        </p:nvSpPr>
        <p:spPr>
          <a:xfrm>
            <a:off x="514350" y="46101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257300" y="46101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Mercado Laboral 2025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257300" y="49149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 ventaja competitiva profesional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229350" y="4457700"/>
            <a:ext cx="5581650" cy="838200"/>
          </a:xfrm>
          <a:custGeom>
            <a:avLst/>
            <a:gdLst/>
            <a:ahLst/>
            <a:cxnLst/>
            <a:rect l="l" t="t" r="r" b="b"/>
            <a:pathLst>
              <a:path w="5581650" h="838200">
                <a:moveTo>
                  <a:pt x="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723903"/>
                </a:lnTo>
                <a:cubicBezTo>
                  <a:pt x="5581650" y="787028"/>
                  <a:pt x="5530478" y="838200"/>
                  <a:pt x="5467353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8" name="Shape 46"/>
          <p:cNvSpPr/>
          <p:nvPr/>
        </p:nvSpPr>
        <p:spPr>
          <a:xfrm>
            <a:off x="6229350" y="4457700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9" name="Shape 47"/>
          <p:cNvSpPr/>
          <p:nvPr/>
        </p:nvSpPr>
        <p:spPr>
          <a:xfrm>
            <a:off x="6400800" y="46101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0" name="Text 48"/>
          <p:cNvSpPr/>
          <p:nvPr/>
        </p:nvSpPr>
        <p:spPr>
          <a:xfrm>
            <a:off x="6343650" y="46101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7086600" y="4610100"/>
            <a:ext cx="4667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Recomendaciones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7086600" y="4914900"/>
            <a:ext cx="4648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Claves para el éxito en el curso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02505969a601cef0b00d81c88ed514dfa49f0e63.jpg">    </p:cNvPr>
          <p:cNvPicPr>
            <a:picLocks noChangeAspect="1"/>
          </p:cNvPicPr>
          <p:nvPr/>
        </p:nvPicPr>
        <p:blipFill>
          <a:blip r:embed="rId1">
            <a:alphaModFix amt="25000"/>
          </a:blip>
          <a:srcRect l="0" r="0" t="6192" b="6192"/>
          <a:stretch/>
        </p:blipFill>
        <p:spPr>
          <a:xfrm>
            <a:off x="0" y="0"/>
            <a:ext cx="12192000" cy="7542068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7542068"/>
          </a:xfrm>
          <a:custGeom>
            <a:avLst/>
            <a:gdLst/>
            <a:ahLst/>
            <a:cxnLst/>
            <a:rect l="l" t="t" r="r" b="b"/>
            <a:pathLst>
              <a:path w="12192000" h="7542068">
                <a:moveTo>
                  <a:pt x="0" y="0"/>
                </a:moveTo>
                <a:lnTo>
                  <a:pt x="12192000" y="0"/>
                </a:lnTo>
                <a:lnTo>
                  <a:pt x="12192000" y="7542068"/>
                </a:lnTo>
                <a:lnTo>
                  <a:pt x="0" y="7542068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4ECDC4">
                  <a:alpha val="4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11091" y="24675"/>
            <a:ext cx="969818" cy="969818"/>
          </a:xfrm>
          <a:custGeom>
            <a:avLst/>
            <a:gdLst/>
            <a:ahLst/>
            <a:cxnLst/>
            <a:rect l="l" t="t" r="r" b="b"/>
            <a:pathLst>
              <a:path w="969818" h="969818">
                <a:moveTo>
                  <a:pt x="484909" y="0"/>
                </a:moveTo>
                <a:lnTo>
                  <a:pt x="484909" y="0"/>
                </a:lnTo>
                <a:cubicBezTo>
                  <a:pt x="752538" y="0"/>
                  <a:pt x="969818" y="217280"/>
                  <a:pt x="969818" y="484909"/>
                </a:cubicBezTo>
                <a:lnTo>
                  <a:pt x="969818" y="484909"/>
                </a:lnTo>
                <a:cubicBezTo>
                  <a:pt x="969818" y="752538"/>
                  <a:pt x="752538" y="969818"/>
                  <a:pt x="484909" y="969818"/>
                </a:cubicBezTo>
                <a:lnTo>
                  <a:pt x="484909" y="969818"/>
                </a:lnTo>
                <a:cubicBezTo>
                  <a:pt x="217280" y="969818"/>
                  <a:pt x="0" y="752538"/>
                  <a:pt x="0" y="484909"/>
                </a:cubicBezTo>
                <a:lnTo>
                  <a:pt x="0" y="484909"/>
                </a:lnTo>
                <a:cubicBezTo>
                  <a:pt x="0" y="217280"/>
                  <a:pt x="217280" y="0"/>
                  <a:pt x="484909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2700000" scaled="1"/>
          </a:gradFill>
          <a:ln/>
        </p:spPr>
      </p:sp>
      <p:sp>
        <p:nvSpPr>
          <p:cNvPr id="5" name="Shape 2"/>
          <p:cNvSpPr/>
          <p:nvPr/>
        </p:nvSpPr>
        <p:spPr>
          <a:xfrm>
            <a:off x="5836227" y="249811"/>
            <a:ext cx="519545" cy="519545"/>
          </a:xfrm>
          <a:custGeom>
            <a:avLst/>
            <a:gdLst/>
            <a:ahLst/>
            <a:cxnLst/>
            <a:rect l="l" t="t" r="r" b="b"/>
            <a:pathLst>
              <a:path w="519545" h="519545">
                <a:moveTo>
                  <a:pt x="129886" y="324716"/>
                </a:moveTo>
                <a:lnTo>
                  <a:pt x="24861" y="324716"/>
                </a:lnTo>
                <a:cubicBezTo>
                  <a:pt x="-406" y="324716"/>
                  <a:pt x="-15931" y="297217"/>
                  <a:pt x="-2943" y="275501"/>
                </a:cubicBezTo>
                <a:lnTo>
                  <a:pt x="50737" y="186001"/>
                </a:lnTo>
                <a:cubicBezTo>
                  <a:pt x="59565" y="171288"/>
                  <a:pt x="75395" y="162358"/>
                  <a:pt x="92544" y="162358"/>
                </a:cubicBezTo>
                <a:lnTo>
                  <a:pt x="188944" y="162358"/>
                </a:lnTo>
                <a:cubicBezTo>
                  <a:pt x="266166" y="31558"/>
                  <a:pt x="381338" y="24963"/>
                  <a:pt x="458357" y="36226"/>
                </a:cubicBezTo>
                <a:cubicBezTo>
                  <a:pt x="471345" y="38154"/>
                  <a:pt x="481493" y="48301"/>
                  <a:pt x="483319" y="61189"/>
                </a:cubicBezTo>
                <a:cubicBezTo>
                  <a:pt x="494583" y="138207"/>
                  <a:pt x="487987" y="253380"/>
                  <a:pt x="357188" y="330601"/>
                </a:cubicBezTo>
                <a:lnTo>
                  <a:pt x="357188" y="427001"/>
                </a:lnTo>
                <a:cubicBezTo>
                  <a:pt x="357188" y="444150"/>
                  <a:pt x="348258" y="459980"/>
                  <a:pt x="333544" y="468809"/>
                </a:cubicBezTo>
                <a:lnTo>
                  <a:pt x="244044" y="522488"/>
                </a:lnTo>
                <a:cubicBezTo>
                  <a:pt x="222430" y="535477"/>
                  <a:pt x="194830" y="519850"/>
                  <a:pt x="194830" y="494684"/>
                </a:cubicBezTo>
                <a:lnTo>
                  <a:pt x="194830" y="389659"/>
                </a:lnTo>
                <a:cubicBezTo>
                  <a:pt x="194830" y="353839"/>
                  <a:pt x="165707" y="324716"/>
                  <a:pt x="129886" y="324716"/>
                </a:cubicBezTo>
                <a:lnTo>
                  <a:pt x="129785" y="324716"/>
                </a:lnTo>
                <a:close/>
                <a:moveTo>
                  <a:pt x="405895" y="162358"/>
                </a:moveTo>
                <a:cubicBezTo>
                  <a:pt x="405895" y="135476"/>
                  <a:pt x="384070" y="113651"/>
                  <a:pt x="357188" y="113651"/>
                </a:cubicBezTo>
                <a:cubicBezTo>
                  <a:pt x="330305" y="113651"/>
                  <a:pt x="308480" y="135476"/>
                  <a:pt x="308480" y="162358"/>
                </a:cubicBezTo>
                <a:cubicBezTo>
                  <a:pt x="308480" y="189240"/>
                  <a:pt x="330305" y="211065"/>
                  <a:pt x="357188" y="211065"/>
                </a:cubicBezTo>
                <a:cubicBezTo>
                  <a:pt x="384070" y="211065"/>
                  <a:pt x="405895" y="189240"/>
                  <a:pt x="405895" y="162358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6" name="Text 3"/>
          <p:cNvSpPr/>
          <p:nvPr/>
        </p:nvSpPr>
        <p:spPr>
          <a:xfrm>
            <a:off x="3309505" y="1202311"/>
            <a:ext cx="5576455" cy="12469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909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¡Empecemos este</a:t>
            </a:r>
            <a:endParaRPr lang="en-US" sz="1600" dirty="0"/>
          </a:p>
          <a:p>
            <a:pPr algn="ctr">
              <a:lnSpc>
                <a:spcPct val="80000"/>
              </a:lnSpc>
            </a:pPr>
            <a:r>
              <a:rPr lang="en-US" sz="4909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Viaje!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264727" y="2657039"/>
            <a:ext cx="1662545" cy="69273"/>
          </a:xfrm>
          <a:custGeom>
            <a:avLst/>
            <a:gdLst/>
            <a:ahLst/>
            <a:cxnLst/>
            <a:rect l="l" t="t" r="r" b="b"/>
            <a:pathLst>
              <a:path w="1662545" h="69273">
                <a:moveTo>
                  <a:pt x="0" y="0"/>
                </a:moveTo>
                <a:lnTo>
                  <a:pt x="1662545" y="0"/>
                </a:lnTo>
                <a:lnTo>
                  <a:pt x="1662545" y="69273"/>
                </a:lnTo>
                <a:lnTo>
                  <a:pt x="0" y="69273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2766868" y="3280493"/>
            <a:ext cx="6658841" cy="848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045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Las bases de datos no son solo tablas y filas: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2045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son </a:t>
            </a:r>
            <a:pPr algn="ctr">
              <a:lnSpc>
                <a:spcPct val="140000"/>
              </a:lnSpc>
            </a:pPr>
            <a:r>
              <a:rPr lang="en-US" sz="2045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 corazón de cualquier sistema moderno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836141" y="4406175"/>
            <a:ext cx="2026227" cy="1013114"/>
          </a:xfrm>
          <a:custGeom>
            <a:avLst/>
            <a:gdLst/>
            <a:ahLst/>
            <a:cxnLst/>
            <a:rect l="l" t="t" r="r" b="b"/>
            <a:pathLst>
              <a:path w="2026227" h="1013114">
                <a:moveTo>
                  <a:pt x="138543" y="0"/>
                </a:moveTo>
                <a:lnTo>
                  <a:pt x="1887684" y="0"/>
                </a:lnTo>
                <a:cubicBezTo>
                  <a:pt x="1964199" y="0"/>
                  <a:pt x="2026227" y="62028"/>
                  <a:pt x="2026227" y="138543"/>
                </a:cubicBezTo>
                <a:lnTo>
                  <a:pt x="2026227" y="874570"/>
                </a:lnTo>
                <a:cubicBezTo>
                  <a:pt x="2026227" y="951086"/>
                  <a:pt x="1964199" y="1013114"/>
                  <a:pt x="1887684" y="1013114"/>
                </a:cubicBezTo>
                <a:lnTo>
                  <a:pt x="138543" y="1013114"/>
                </a:lnTo>
                <a:cubicBezTo>
                  <a:pt x="62079" y="1013114"/>
                  <a:pt x="0" y="951034"/>
                  <a:pt x="0" y="874570"/>
                </a:cubicBezTo>
                <a:lnTo>
                  <a:pt x="0" y="138543"/>
                </a:lnTo>
                <a:cubicBezTo>
                  <a:pt x="0" y="62079"/>
                  <a:pt x="62079" y="0"/>
                  <a:pt x="138543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3694690" y="4583686"/>
            <a:ext cx="311727" cy="311727"/>
          </a:xfrm>
          <a:custGeom>
            <a:avLst/>
            <a:gdLst/>
            <a:ahLst/>
            <a:cxnLst/>
            <a:rect l="l" t="t" r="r" b="b"/>
            <a:pathLst>
              <a:path w="311727" h="311727">
                <a:moveTo>
                  <a:pt x="233795" y="116898"/>
                </a:moveTo>
                <a:cubicBezTo>
                  <a:pt x="266064" y="116898"/>
                  <a:pt x="292244" y="90718"/>
                  <a:pt x="292244" y="58449"/>
                </a:cubicBezTo>
                <a:cubicBezTo>
                  <a:pt x="292244" y="26180"/>
                  <a:pt x="266064" y="0"/>
                  <a:pt x="233795" y="0"/>
                </a:cubicBezTo>
                <a:cubicBezTo>
                  <a:pt x="201527" y="0"/>
                  <a:pt x="175347" y="26180"/>
                  <a:pt x="175347" y="58449"/>
                </a:cubicBezTo>
                <a:cubicBezTo>
                  <a:pt x="175347" y="61737"/>
                  <a:pt x="175651" y="65024"/>
                  <a:pt x="176138" y="68190"/>
                </a:cubicBezTo>
                <a:lnTo>
                  <a:pt x="97171" y="112088"/>
                </a:lnTo>
                <a:cubicBezTo>
                  <a:pt x="86882" y="102955"/>
                  <a:pt x="73305" y="97415"/>
                  <a:pt x="58449" y="97415"/>
                </a:cubicBezTo>
                <a:cubicBezTo>
                  <a:pt x="26180" y="97415"/>
                  <a:pt x="0" y="123595"/>
                  <a:pt x="0" y="155864"/>
                </a:cubicBezTo>
                <a:cubicBezTo>
                  <a:pt x="0" y="188132"/>
                  <a:pt x="26180" y="214313"/>
                  <a:pt x="58449" y="214313"/>
                </a:cubicBezTo>
                <a:cubicBezTo>
                  <a:pt x="73305" y="214313"/>
                  <a:pt x="86821" y="208772"/>
                  <a:pt x="97171" y="199639"/>
                </a:cubicBezTo>
                <a:lnTo>
                  <a:pt x="176138" y="243537"/>
                </a:lnTo>
                <a:cubicBezTo>
                  <a:pt x="175590" y="246703"/>
                  <a:pt x="175347" y="249930"/>
                  <a:pt x="175347" y="253278"/>
                </a:cubicBezTo>
                <a:cubicBezTo>
                  <a:pt x="175347" y="285547"/>
                  <a:pt x="201527" y="311727"/>
                  <a:pt x="233795" y="311727"/>
                </a:cubicBezTo>
                <a:cubicBezTo>
                  <a:pt x="266064" y="311727"/>
                  <a:pt x="292244" y="285547"/>
                  <a:pt x="292244" y="253278"/>
                </a:cubicBezTo>
                <a:cubicBezTo>
                  <a:pt x="292244" y="221010"/>
                  <a:pt x="266064" y="194830"/>
                  <a:pt x="233795" y="194830"/>
                </a:cubicBezTo>
                <a:cubicBezTo>
                  <a:pt x="218940" y="194830"/>
                  <a:pt x="205423" y="200370"/>
                  <a:pt x="195073" y="209503"/>
                </a:cubicBezTo>
                <a:lnTo>
                  <a:pt x="116106" y="165605"/>
                </a:lnTo>
                <a:cubicBezTo>
                  <a:pt x="116654" y="162439"/>
                  <a:pt x="116898" y="159212"/>
                  <a:pt x="116898" y="155864"/>
                </a:cubicBezTo>
                <a:cubicBezTo>
                  <a:pt x="116898" y="152515"/>
                  <a:pt x="116593" y="149288"/>
                  <a:pt x="116106" y="146122"/>
                </a:cubicBezTo>
                <a:lnTo>
                  <a:pt x="195073" y="102225"/>
                </a:lnTo>
                <a:cubicBezTo>
                  <a:pt x="205363" y="111357"/>
                  <a:pt x="218940" y="116898"/>
                  <a:pt x="233795" y="116898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1" name="Text 8"/>
          <p:cNvSpPr/>
          <p:nvPr/>
        </p:nvSpPr>
        <p:spPr>
          <a:xfrm>
            <a:off x="2970357" y="4999323"/>
            <a:ext cx="1757795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64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Redes Sociales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5081443" y="4406175"/>
            <a:ext cx="2026227" cy="1013114"/>
          </a:xfrm>
          <a:custGeom>
            <a:avLst/>
            <a:gdLst/>
            <a:ahLst/>
            <a:cxnLst/>
            <a:rect l="l" t="t" r="r" b="b"/>
            <a:pathLst>
              <a:path w="2026227" h="1013114">
                <a:moveTo>
                  <a:pt x="138543" y="0"/>
                </a:moveTo>
                <a:lnTo>
                  <a:pt x="1887684" y="0"/>
                </a:lnTo>
                <a:cubicBezTo>
                  <a:pt x="1964199" y="0"/>
                  <a:pt x="2026227" y="62028"/>
                  <a:pt x="2026227" y="138543"/>
                </a:cubicBezTo>
                <a:lnTo>
                  <a:pt x="2026227" y="874570"/>
                </a:lnTo>
                <a:cubicBezTo>
                  <a:pt x="2026227" y="951086"/>
                  <a:pt x="1964199" y="1013114"/>
                  <a:pt x="1887684" y="1013114"/>
                </a:cubicBezTo>
                <a:lnTo>
                  <a:pt x="138543" y="1013114"/>
                </a:lnTo>
                <a:cubicBezTo>
                  <a:pt x="62079" y="1013114"/>
                  <a:pt x="0" y="951034"/>
                  <a:pt x="0" y="874570"/>
                </a:cubicBezTo>
                <a:lnTo>
                  <a:pt x="0" y="138543"/>
                </a:lnTo>
                <a:cubicBezTo>
                  <a:pt x="0" y="62079"/>
                  <a:pt x="62079" y="0"/>
                  <a:pt x="138543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5920509" y="4583686"/>
            <a:ext cx="350693" cy="311727"/>
          </a:xfrm>
          <a:custGeom>
            <a:avLst/>
            <a:gdLst/>
            <a:ahLst/>
            <a:cxnLst/>
            <a:rect l="l" t="t" r="r" b="b"/>
            <a:pathLst>
              <a:path w="350693" h="311727">
                <a:moveTo>
                  <a:pt x="77932" y="38966"/>
                </a:moveTo>
                <a:cubicBezTo>
                  <a:pt x="77932" y="17474"/>
                  <a:pt x="95406" y="0"/>
                  <a:pt x="116898" y="0"/>
                </a:cubicBezTo>
                <a:lnTo>
                  <a:pt x="233795" y="0"/>
                </a:lnTo>
                <a:cubicBezTo>
                  <a:pt x="255288" y="0"/>
                  <a:pt x="272761" y="17474"/>
                  <a:pt x="272761" y="38966"/>
                </a:cubicBezTo>
                <a:lnTo>
                  <a:pt x="272761" y="77932"/>
                </a:lnTo>
                <a:lnTo>
                  <a:pt x="311727" y="77932"/>
                </a:lnTo>
                <a:cubicBezTo>
                  <a:pt x="333219" y="77932"/>
                  <a:pt x="350693" y="95406"/>
                  <a:pt x="350693" y="116898"/>
                </a:cubicBezTo>
                <a:lnTo>
                  <a:pt x="350693" y="272761"/>
                </a:lnTo>
                <a:cubicBezTo>
                  <a:pt x="350693" y="294253"/>
                  <a:pt x="333219" y="311727"/>
                  <a:pt x="311727" y="311727"/>
                </a:cubicBezTo>
                <a:lnTo>
                  <a:pt x="38966" y="311727"/>
                </a:lnTo>
                <a:cubicBezTo>
                  <a:pt x="17474" y="311727"/>
                  <a:pt x="0" y="294253"/>
                  <a:pt x="0" y="272761"/>
                </a:cubicBezTo>
                <a:lnTo>
                  <a:pt x="0" y="116898"/>
                </a:lnTo>
                <a:cubicBezTo>
                  <a:pt x="0" y="95406"/>
                  <a:pt x="17474" y="77932"/>
                  <a:pt x="38966" y="77932"/>
                </a:cubicBezTo>
                <a:lnTo>
                  <a:pt x="77932" y="77932"/>
                </a:lnTo>
                <a:lnTo>
                  <a:pt x="77932" y="38966"/>
                </a:lnTo>
                <a:close/>
                <a:moveTo>
                  <a:pt x="165605" y="214313"/>
                </a:moveTo>
                <a:cubicBezTo>
                  <a:pt x="154829" y="214313"/>
                  <a:pt x="146122" y="223019"/>
                  <a:pt x="146122" y="233795"/>
                </a:cubicBezTo>
                <a:lnTo>
                  <a:pt x="146122" y="282503"/>
                </a:lnTo>
                <a:lnTo>
                  <a:pt x="204571" y="282503"/>
                </a:lnTo>
                <a:lnTo>
                  <a:pt x="204571" y="233795"/>
                </a:lnTo>
                <a:cubicBezTo>
                  <a:pt x="204571" y="223019"/>
                  <a:pt x="195865" y="214313"/>
                  <a:pt x="185088" y="214313"/>
                </a:cubicBezTo>
                <a:lnTo>
                  <a:pt x="165605" y="214313"/>
                </a:lnTo>
                <a:close/>
                <a:moveTo>
                  <a:pt x="77932" y="224054"/>
                </a:moveTo>
                <a:lnTo>
                  <a:pt x="77932" y="204571"/>
                </a:lnTo>
                <a:cubicBezTo>
                  <a:pt x="77932" y="199213"/>
                  <a:pt x="73548" y="194830"/>
                  <a:pt x="68190" y="194830"/>
                </a:cubicBezTo>
                <a:lnTo>
                  <a:pt x="48707" y="194830"/>
                </a:lnTo>
                <a:cubicBezTo>
                  <a:pt x="43350" y="194830"/>
                  <a:pt x="38966" y="199213"/>
                  <a:pt x="38966" y="204571"/>
                </a:cubicBezTo>
                <a:lnTo>
                  <a:pt x="38966" y="224054"/>
                </a:lnTo>
                <a:cubicBezTo>
                  <a:pt x="38966" y="229412"/>
                  <a:pt x="43350" y="233795"/>
                  <a:pt x="48707" y="233795"/>
                </a:cubicBezTo>
                <a:lnTo>
                  <a:pt x="68190" y="233795"/>
                </a:lnTo>
                <a:cubicBezTo>
                  <a:pt x="73548" y="233795"/>
                  <a:pt x="77932" y="229412"/>
                  <a:pt x="77932" y="224054"/>
                </a:cubicBezTo>
                <a:close/>
                <a:moveTo>
                  <a:pt x="68190" y="155864"/>
                </a:moveTo>
                <a:cubicBezTo>
                  <a:pt x="73548" y="155864"/>
                  <a:pt x="77932" y="151480"/>
                  <a:pt x="77932" y="146122"/>
                </a:cubicBezTo>
                <a:lnTo>
                  <a:pt x="77932" y="126639"/>
                </a:lnTo>
                <a:cubicBezTo>
                  <a:pt x="77932" y="121281"/>
                  <a:pt x="73548" y="116898"/>
                  <a:pt x="68190" y="116898"/>
                </a:cubicBezTo>
                <a:lnTo>
                  <a:pt x="48707" y="116898"/>
                </a:lnTo>
                <a:cubicBezTo>
                  <a:pt x="43350" y="116898"/>
                  <a:pt x="38966" y="121281"/>
                  <a:pt x="38966" y="126639"/>
                </a:cubicBezTo>
                <a:lnTo>
                  <a:pt x="38966" y="146122"/>
                </a:lnTo>
                <a:cubicBezTo>
                  <a:pt x="38966" y="151480"/>
                  <a:pt x="43350" y="155864"/>
                  <a:pt x="48707" y="155864"/>
                </a:cubicBezTo>
                <a:lnTo>
                  <a:pt x="68190" y="155864"/>
                </a:lnTo>
                <a:close/>
                <a:moveTo>
                  <a:pt x="311727" y="224054"/>
                </a:moveTo>
                <a:lnTo>
                  <a:pt x="311727" y="204571"/>
                </a:lnTo>
                <a:cubicBezTo>
                  <a:pt x="311727" y="199213"/>
                  <a:pt x="307344" y="194830"/>
                  <a:pt x="301986" y="194830"/>
                </a:cubicBezTo>
                <a:lnTo>
                  <a:pt x="282503" y="194830"/>
                </a:lnTo>
                <a:cubicBezTo>
                  <a:pt x="277145" y="194830"/>
                  <a:pt x="272761" y="199213"/>
                  <a:pt x="272761" y="204571"/>
                </a:cubicBezTo>
                <a:lnTo>
                  <a:pt x="272761" y="224054"/>
                </a:lnTo>
                <a:cubicBezTo>
                  <a:pt x="272761" y="229412"/>
                  <a:pt x="277145" y="233795"/>
                  <a:pt x="282503" y="233795"/>
                </a:cubicBezTo>
                <a:lnTo>
                  <a:pt x="301986" y="233795"/>
                </a:lnTo>
                <a:cubicBezTo>
                  <a:pt x="307344" y="233795"/>
                  <a:pt x="311727" y="229412"/>
                  <a:pt x="311727" y="224054"/>
                </a:cubicBezTo>
                <a:close/>
                <a:moveTo>
                  <a:pt x="301986" y="155864"/>
                </a:moveTo>
                <a:cubicBezTo>
                  <a:pt x="307344" y="155864"/>
                  <a:pt x="311727" y="151480"/>
                  <a:pt x="311727" y="146122"/>
                </a:cubicBezTo>
                <a:lnTo>
                  <a:pt x="311727" y="126639"/>
                </a:lnTo>
                <a:cubicBezTo>
                  <a:pt x="311727" y="121281"/>
                  <a:pt x="307344" y="116898"/>
                  <a:pt x="301986" y="116898"/>
                </a:cubicBezTo>
                <a:lnTo>
                  <a:pt x="282503" y="116898"/>
                </a:lnTo>
                <a:cubicBezTo>
                  <a:pt x="277145" y="116898"/>
                  <a:pt x="272761" y="121281"/>
                  <a:pt x="272761" y="126639"/>
                </a:cubicBezTo>
                <a:lnTo>
                  <a:pt x="272761" y="146122"/>
                </a:lnTo>
                <a:cubicBezTo>
                  <a:pt x="272761" y="151480"/>
                  <a:pt x="277145" y="155864"/>
                  <a:pt x="282503" y="155864"/>
                </a:cubicBezTo>
                <a:lnTo>
                  <a:pt x="301986" y="155864"/>
                </a:lnTo>
                <a:close/>
                <a:moveTo>
                  <a:pt x="160734" y="63320"/>
                </a:moveTo>
                <a:lnTo>
                  <a:pt x="160734" y="82803"/>
                </a:lnTo>
                <a:lnTo>
                  <a:pt x="141251" y="82803"/>
                </a:lnTo>
                <a:cubicBezTo>
                  <a:pt x="135894" y="82803"/>
                  <a:pt x="131510" y="87186"/>
                  <a:pt x="131510" y="92544"/>
                </a:cubicBezTo>
                <a:lnTo>
                  <a:pt x="131510" y="102286"/>
                </a:lnTo>
                <a:cubicBezTo>
                  <a:pt x="131510" y="107643"/>
                  <a:pt x="135894" y="112027"/>
                  <a:pt x="141251" y="112027"/>
                </a:cubicBezTo>
                <a:lnTo>
                  <a:pt x="160734" y="112027"/>
                </a:lnTo>
                <a:lnTo>
                  <a:pt x="160734" y="131510"/>
                </a:lnTo>
                <a:cubicBezTo>
                  <a:pt x="160734" y="136868"/>
                  <a:pt x="165118" y="141251"/>
                  <a:pt x="170476" y="141251"/>
                </a:cubicBezTo>
                <a:lnTo>
                  <a:pt x="180217" y="141251"/>
                </a:lnTo>
                <a:cubicBezTo>
                  <a:pt x="185575" y="141251"/>
                  <a:pt x="189959" y="136868"/>
                  <a:pt x="189959" y="131510"/>
                </a:cubicBezTo>
                <a:lnTo>
                  <a:pt x="189959" y="112027"/>
                </a:lnTo>
                <a:lnTo>
                  <a:pt x="209442" y="112027"/>
                </a:lnTo>
                <a:cubicBezTo>
                  <a:pt x="214800" y="112027"/>
                  <a:pt x="219183" y="107643"/>
                  <a:pt x="219183" y="102286"/>
                </a:cubicBezTo>
                <a:lnTo>
                  <a:pt x="219183" y="92544"/>
                </a:lnTo>
                <a:cubicBezTo>
                  <a:pt x="219183" y="87186"/>
                  <a:pt x="214800" y="82803"/>
                  <a:pt x="209442" y="82803"/>
                </a:cubicBezTo>
                <a:lnTo>
                  <a:pt x="189959" y="82803"/>
                </a:lnTo>
                <a:lnTo>
                  <a:pt x="189959" y="63320"/>
                </a:lnTo>
                <a:cubicBezTo>
                  <a:pt x="189959" y="57962"/>
                  <a:pt x="185575" y="53578"/>
                  <a:pt x="180217" y="53578"/>
                </a:cubicBezTo>
                <a:lnTo>
                  <a:pt x="170476" y="53578"/>
                </a:lnTo>
                <a:cubicBezTo>
                  <a:pt x="165118" y="53578"/>
                  <a:pt x="160734" y="57962"/>
                  <a:pt x="160734" y="6332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4" name="Text 11"/>
          <p:cNvSpPr/>
          <p:nvPr/>
        </p:nvSpPr>
        <p:spPr>
          <a:xfrm>
            <a:off x="5215659" y="4999323"/>
            <a:ext cx="1757795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64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Hospitales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326745" y="4406175"/>
            <a:ext cx="2026227" cy="1013114"/>
          </a:xfrm>
          <a:custGeom>
            <a:avLst/>
            <a:gdLst/>
            <a:ahLst/>
            <a:cxnLst/>
            <a:rect l="l" t="t" r="r" b="b"/>
            <a:pathLst>
              <a:path w="2026227" h="1013114">
                <a:moveTo>
                  <a:pt x="138543" y="0"/>
                </a:moveTo>
                <a:lnTo>
                  <a:pt x="1887684" y="0"/>
                </a:lnTo>
                <a:cubicBezTo>
                  <a:pt x="1964199" y="0"/>
                  <a:pt x="2026227" y="62028"/>
                  <a:pt x="2026227" y="138543"/>
                </a:cubicBezTo>
                <a:lnTo>
                  <a:pt x="2026227" y="874570"/>
                </a:lnTo>
                <a:cubicBezTo>
                  <a:pt x="2026227" y="951086"/>
                  <a:pt x="1964199" y="1013114"/>
                  <a:pt x="1887684" y="1013114"/>
                </a:cubicBezTo>
                <a:lnTo>
                  <a:pt x="138543" y="1013114"/>
                </a:lnTo>
                <a:cubicBezTo>
                  <a:pt x="62079" y="1013114"/>
                  <a:pt x="0" y="951034"/>
                  <a:pt x="0" y="874570"/>
                </a:cubicBezTo>
                <a:lnTo>
                  <a:pt x="0" y="138543"/>
                </a:lnTo>
                <a:cubicBezTo>
                  <a:pt x="0" y="62079"/>
                  <a:pt x="62079" y="0"/>
                  <a:pt x="138543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8185294" y="4583686"/>
            <a:ext cx="311727" cy="311727"/>
          </a:xfrm>
          <a:custGeom>
            <a:avLst/>
            <a:gdLst/>
            <a:ahLst/>
            <a:cxnLst/>
            <a:rect l="l" t="t" r="r" b="b"/>
            <a:pathLst>
              <a:path w="311727" h="311727">
                <a:moveTo>
                  <a:pt x="165544" y="12299"/>
                </a:moveTo>
                <a:cubicBezTo>
                  <a:pt x="159578" y="8889"/>
                  <a:pt x="152211" y="8889"/>
                  <a:pt x="146183" y="12299"/>
                </a:cubicBezTo>
                <a:lnTo>
                  <a:pt x="9802" y="90230"/>
                </a:lnTo>
                <a:cubicBezTo>
                  <a:pt x="2131" y="94614"/>
                  <a:pt x="-1644" y="103625"/>
                  <a:pt x="609" y="112149"/>
                </a:cubicBezTo>
                <a:cubicBezTo>
                  <a:pt x="2862" y="120673"/>
                  <a:pt x="10655" y="126639"/>
                  <a:pt x="19483" y="126639"/>
                </a:cubicBezTo>
                <a:lnTo>
                  <a:pt x="38966" y="126639"/>
                </a:lnTo>
                <a:lnTo>
                  <a:pt x="38966" y="253278"/>
                </a:lnTo>
                <a:lnTo>
                  <a:pt x="38966" y="253278"/>
                </a:lnTo>
                <a:lnTo>
                  <a:pt x="7793" y="276658"/>
                </a:lnTo>
                <a:cubicBezTo>
                  <a:pt x="2862" y="280311"/>
                  <a:pt x="0" y="286095"/>
                  <a:pt x="0" y="292244"/>
                </a:cubicBezTo>
                <a:cubicBezTo>
                  <a:pt x="0" y="303021"/>
                  <a:pt x="8706" y="311727"/>
                  <a:pt x="19483" y="311727"/>
                </a:cubicBezTo>
                <a:lnTo>
                  <a:pt x="292244" y="311727"/>
                </a:lnTo>
                <a:cubicBezTo>
                  <a:pt x="303021" y="311727"/>
                  <a:pt x="311727" y="303021"/>
                  <a:pt x="311727" y="292244"/>
                </a:cubicBezTo>
                <a:cubicBezTo>
                  <a:pt x="311727" y="286095"/>
                  <a:pt x="308866" y="280311"/>
                  <a:pt x="303934" y="276658"/>
                </a:cubicBezTo>
                <a:lnTo>
                  <a:pt x="272761" y="253278"/>
                </a:lnTo>
                <a:lnTo>
                  <a:pt x="272761" y="126639"/>
                </a:lnTo>
                <a:lnTo>
                  <a:pt x="292244" y="126639"/>
                </a:lnTo>
                <a:cubicBezTo>
                  <a:pt x="301073" y="126639"/>
                  <a:pt x="308805" y="120673"/>
                  <a:pt x="311058" y="112149"/>
                </a:cubicBezTo>
                <a:cubicBezTo>
                  <a:pt x="313310" y="103625"/>
                  <a:pt x="309535" y="94614"/>
                  <a:pt x="301864" y="90230"/>
                </a:cubicBezTo>
                <a:lnTo>
                  <a:pt x="165483" y="12299"/>
                </a:lnTo>
                <a:close/>
                <a:moveTo>
                  <a:pt x="243537" y="126639"/>
                </a:moveTo>
                <a:lnTo>
                  <a:pt x="243537" y="253278"/>
                </a:lnTo>
                <a:lnTo>
                  <a:pt x="204571" y="253278"/>
                </a:lnTo>
                <a:lnTo>
                  <a:pt x="204571" y="126639"/>
                </a:lnTo>
                <a:lnTo>
                  <a:pt x="243537" y="126639"/>
                </a:lnTo>
                <a:close/>
                <a:moveTo>
                  <a:pt x="175347" y="126639"/>
                </a:moveTo>
                <a:lnTo>
                  <a:pt x="175347" y="253278"/>
                </a:lnTo>
                <a:lnTo>
                  <a:pt x="136381" y="253278"/>
                </a:lnTo>
                <a:lnTo>
                  <a:pt x="136381" y="126639"/>
                </a:lnTo>
                <a:lnTo>
                  <a:pt x="175347" y="126639"/>
                </a:lnTo>
                <a:close/>
                <a:moveTo>
                  <a:pt x="107156" y="126639"/>
                </a:moveTo>
                <a:lnTo>
                  <a:pt x="107156" y="253278"/>
                </a:lnTo>
                <a:lnTo>
                  <a:pt x="68190" y="253278"/>
                </a:lnTo>
                <a:lnTo>
                  <a:pt x="68190" y="126639"/>
                </a:lnTo>
                <a:lnTo>
                  <a:pt x="107156" y="126639"/>
                </a:lnTo>
                <a:close/>
                <a:moveTo>
                  <a:pt x="155864" y="58449"/>
                </a:moveTo>
                <a:cubicBezTo>
                  <a:pt x="166617" y="58449"/>
                  <a:pt x="175347" y="67179"/>
                  <a:pt x="175347" y="77932"/>
                </a:cubicBezTo>
                <a:cubicBezTo>
                  <a:pt x="175347" y="88685"/>
                  <a:pt x="166617" y="97415"/>
                  <a:pt x="155864" y="97415"/>
                </a:cubicBezTo>
                <a:cubicBezTo>
                  <a:pt x="145111" y="97415"/>
                  <a:pt x="136381" y="88685"/>
                  <a:pt x="136381" y="77932"/>
                </a:cubicBezTo>
                <a:cubicBezTo>
                  <a:pt x="136381" y="67179"/>
                  <a:pt x="145111" y="58449"/>
                  <a:pt x="155864" y="58449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7" name="Text 14"/>
          <p:cNvSpPr/>
          <p:nvPr/>
        </p:nvSpPr>
        <p:spPr>
          <a:xfrm>
            <a:off x="7460961" y="4999323"/>
            <a:ext cx="1757795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64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Bancos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2840470" y="5709360"/>
            <a:ext cx="6511636" cy="1056409"/>
          </a:xfrm>
          <a:custGeom>
            <a:avLst/>
            <a:gdLst/>
            <a:ahLst/>
            <a:cxnLst/>
            <a:rect l="l" t="t" r="r" b="b"/>
            <a:pathLst>
              <a:path w="6511636" h="1056409">
                <a:moveTo>
                  <a:pt x="138548" y="0"/>
                </a:moveTo>
                <a:lnTo>
                  <a:pt x="6373088" y="0"/>
                </a:lnTo>
                <a:cubicBezTo>
                  <a:pt x="6449606" y="0"/>
                  <a:pt x="6511636" y="62030"/>
                  <a:pt x="6511636" y="138548"/>
                </a:cubicBezTo>
                <a:lnTo>
                  <a:pt x="6511636" y="917861"/>
                </a:lnTo>
                <a:cubicBezTo>
                  <a:pt x="6511636" y="994379"/>
                  <a:pt x="6449606" y="1056409"/>
                  <a:pt x="6373088" y="1056409"/>
                </a:cubicBezTo>
                <a:lnTo>
                  <a:pt x="138548" y="1056409"/>
                </a:lnTo>
                <a:cubicBezTo>
                  <a:pt x="62030" y="1056409"/>
                  <a:pt x="0" y="994379"/>
                  <a:pt x="0" y="917861"/>
                </a:cubicBezTo>
                <a:lnTo>
                  <a:pt x="0" y="138548"/>
                </a:lnTo>
                <a:cubicBezTo>
                  <a:pt x="0" y="62081"/>
                  <a:pt x="62081" y="0"/>
                  <a:pt x="138548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004993" y="5925837"/>
            <a:ext cx="6182591" cy="277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36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Ustedes están aprendiendo una </a:t>
            </a:r>
            <a:pPr algn="ctr">
              <a:lnSpc>
                <a:spcPct val="110000"/>
              </a:lnSpc>
            </a:pPr>
            <a:r>
              <a:rPr lang="en-US" sz="1636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habilidad poderosa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3013652" y="6306837"/>
            <a:ext cx="6165273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6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Así que adelante: ¡empecemos este viaje hacia el </a:t>
            </a:r>
            <a:pPr algn="ctr">
              <a:lnSpc>
                <a:spcPct val="120000"/>
              </a:lnSpc>
            </a:pPr>
            <a:r>
              <a:rPr lang="en-US" sz="1364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control total de los datos</a:t>
            </a:r>
            <a:pPr algn="ctr">
              <a:lnSpc>
                <a:spcPct val="120000"/>
              </a:lnSpc>
            </a:pPr>
            <a:r>
              <a:rPr lang="en-US" sz="136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!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4489739" y="7055848"/>
            <a:ext cx="1073727" cy="458932"/>
          </a:xfrm>
          <a:custGeom>
            <a:avLst/>
            <a:gdLst/>
            <a:ahLst/>
            <a:cxnLst/>
            <a:rect l="l" t="t" r="r" b="b"/>
            <a:pathLst>
              <a:path w="1073727" h="458932">
                <a:moveTo>
                  <a:pt x="103911" y="0"/>
                </a:moveTo>
                <a:lnTo>
                  <a:pt x="969816" y="0"/>
                </a:lnTo>
                <a:cubicBezTo>
                  <a:pt x="1027205" y="0"/>
                  <a:pt x="1073727" y="46523"/>
                  <a:pt x="1073727" y="103911"/>
                </a:cubicBezTo>
                <a:lnTo>
                  <a:pt x="1073727" y="355020"/>
                </a:lnTo>
                <a:cubicBezTo>
                  <a:pt x="1073727" y="412409"/>
                  <a:pt x="1027205" y="458932"/>
                  <a:pt x="969816" y="458932"/>
                </a:cubicBezTo>
                <a:lnTo>
                  <a:pt x="103911" y="458932"/>
                </a:lnTo>
                <a:cubicBezTo>
                  <a:pt x="46523" y="458932"/>
                  <a:pt x="0" y="412409"/>
                  <a:pt x="0" y="355020"/>
                </a:cubicBezTo>
                <a:lnTo>
                  <a:pt x="0" y="103911"/>
                </a:lnTo>
                <a:cubicBezTo>
                  <a:pt x="0" y="46523"/>
                  <a:pt x="46523" y="0"/>
                  <a:pt x="103911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4733276" y="7216042"/>
            <a:ext cx="136381" cy="155864"/>
          </a:xfrm>
          <a:custGeom>
            <a:avLst/>
            <a:gdLst/>
            <a:ahLst/>
            <a:cxnLst/>
            <a:rect l="l" t="t" r="r" b="b"/>
            <a:pathLst>
              <a:path w="136381" h="155864">
                <a:moveTo>
                  <a:pt x="38966" y="0"/>
                </a:moveTo>
                <a:cubicBezTo>
                  <a:pt x="44354" y="0"/>
                  <a:pt x="48707" y="4353"/>
                  <a:pt x="48707" y="9741"/>
                </a:cubicBezTo>
                <a:lnTo>
                  <a:pt x="48707" y="19483"/>
                </a:lnTo>
                <a:lnTo>
                  <a:pt x="87673" y="19483"/>
                </a:lnTo>
                <a:lnTo>
                  <a:pt x="87673" y="9741"/>
                </a:lnTo>
                <a:cubicBezTo>
                  <a:pt x="87673" y="4353"/>
                  <a:pt x="92027" y="0"/>
                  <a:pt x="97415" y="0"/>
                </a:cubicBezTo>
                <a:cubicBezTo>
                  <a:pt x="102803" y="0"/>
                  <a:pt x="107156" y="4353"/>
                  <a:pt x="107156" y="9741"/>
                </a:cubicBezTo>
                <a:lnTo>
                  <a:pt x="107156" y="19483"/>
                </a:lnTo>
                <a:lnTo>
                  <a:pt x="116898" y="19483"/>
                </a:lnTo>
                <a:cubicBezTo>
                  <a:pt x="127644" y="19483"/>
                  <a:pt x="136381" y="28220"/>
                  <a:pt x="136381" y="38966"/>
                </a:cubicBezTo>
                <a:lnTo>
                  <a:pt x="136381" y="126639"/>
                </a:lnTo>
                <a:cubicBezTo>
                  <a:pt x="136381" y="137385"/>
                  <a:pt x="127644" y="146122"/>
                  <a:pt x="116898" y="146122"/>
                </a:cubicBezTo>
                <a:lnTo>
                  <a:pt x="19483" y="146122"/>
                </a:lnTo>
                <a:cubicBezTo>
                  <a:pt x="8737" y="146122"/>
                  <a:pt x="0" y="137385"/>
                  <a:pt x="0" y="126639"/>
                </a:cubicBezTo>
                <a:lnTo>
                  <a:pt x="0" y="38966"/>
                </a:lnTo>
                <a:cubicBezTo>
                  <a:pt x="0" y="28220"/>
                  <a:pt x="8737" y="19483"/>
                  <a:pt x="19483" y="19483"/>
                </a:cubicBezTo>
                <a:lnTo>
                  <a:pt x="29224" y="19483"/>
                </a:lnTo>
                <a:lnTo>
                  <a:pt x="29224" y="9741"/>
                </a:lnTo>
                <a:cubicBezTo>
                  <a:pt x="29224" y="4353"/>
                  <a:pt x="33578" y="0"/>
                  <a:pt x="38966" y="0"/>
                </a:cubicBezTo>
                <a:close/>
                <a:moveTo>
                  <a:pt x="19483" y="73061"/>
                </a:moveTo>
                <a:lnTo>
                  <a:pt x="19483" y="82803"/>
                </a:lnTo>
                <a:cubicBezTo>
                  <a:pt x="19483" y="85481"/>
                  <a:pt x="21675" y="87673"/>
                  <a:pt x="24354" y="87673"/>
                </a:cubicBezTo>
                <a:lnTo>
                  <a:pt x="34095" y="87673"/>
                </a:lnTo>
                <a:cubicBezTo>
                  <a:pt x="36774" y="87673"/>
                  <a:pt x="38966" y="85481"/>
                  <a:pt x="38966" y="82803"/>
                </a:cubicBezTo>
                <a:lnTo>
                  <a:pt x="38966" y="73061"/>
                </a:lnTo>
                <a:cubicBezTo>
                  <a:pt x="38966" y="70382"/>
                  <a:pt x="36774" y="68190"/>
                  <a:pt x="34095" y="68190"/>
                </a:cubicBezTo>
                <a:lnTo>
                  <a:pt x="24354" y="68190"/>
                </a:lnTo>
                <a:cubicBezTo>
                  <a:pt x="21675" y="68190"/>
                  <a:pt x="19483" y="70382"/>
                  <a:pt x="19483" y="73061"/>
                </a:cubicBezTo>
                <a:close/>
                <a:moveTo>
                  <a:pt x="58449" y="73061"/>
                </a:moveTo>
                <a:lnTo>
                  <a:pt x="58449" y="82803"/>
                </a:lnTo>
                <a:cubicBezTo>
                  <a:pt x="58449" y="85481"/>
                  <a:pt x="60641" y="87673"/>
                  <a:pt x="63320" y="87673"/>
                </a:cubicBezTo>
                <a:lnTo>
                  <a:pt x="73061" y="87673"/>
                </a:lnTo>
                <a:cubicBezTo>
                  <a:pt x="75740" y="87673"/>
                  <a:pt x="77932" y="85481"/>
                  <a:pt x="77932" y="82803"/>
                </a:cubicBezTo>
                <a:lnTo>
                  <a:pt x="77932" y="73061"/>
                </a:lnTo>
                <a:cubicBezTo>
                  <a:pt x="77932" y="70382"/>
                  <a:pt x="75740" y="68190"/>
                  <a:pt x="73061" y="68190"/>
                </a:cubicBezTo>
                <a:lnTo>
                  <a:pt x="63320" y="68190"/>
                </a:lnTo>
                <a:cubicBezTo>
                  <a:pt x="60641" y="68190"/>
                  <a:pt x="58449" y="70382"/>
                  <a:pt x="58449" y="73061"/>
                </a:cubicBezTo>
                <a:close/>
                <a:moveTo>
                  <a:pt x="102286" y="68190"/>
                </a:moveTo>
                <a:cubicBezTo>
                  <a:pt x="99607" y="68190"/>
                  <a:pt x="97415" y="70382"/>
                  <a:pt x="97415" y="73061"/>
                </a:cubicBezTo>
                <a:lnTo>
                  <a:pt x="97415" y="82803"/>
                </a:lnTo>
                <a:cubicBezTo>
                  <a:pt x="97415" y="85481"/>
                  <a:pt x="99607" y="87673"/>
                  <a:pt x="102286" y="87673"/>
                </a:cubicBezTo>
                <a:lnTo>
                  <a:pt x="112027" y="87673"/>
                </a:lnTo>
                <a:cubicBezTo>
                  <a:pt x="114706" y="87673"/>
                  <a:pt x="116898" y="85481"/>
                  <a:pt x="116898" y="82803"/>
                </a:cubicBezTo>
                <a:lnTo>
                  <a:pt x="116898" y="73061"/>
                </a:lnTo>
                <a:cubicBezTo>
                  <a:pt x="116898" y="70382"/>
                  <a:pt x="114706" y="68190"/>
                  <a:pt x="112027" y="68190"/>
                </a:cubicBezTo>
                <a:lnTo>
                  <a:pt x="102286" y="68190"/>
                </a:lnTo>
                <a:close/>
                <a:moveTo>
                  <a:pt x="19483" y="112027"/>
                </a:moveTo>
                <a:lnTo>
                  <a:pt x="19483" y="121768"/>
                </a:lnTo>
                <a:cubicBezTo>
                  <a:pt x="19483" y="124447"/>
                  <a:pt x="21675" y="126639"/>
                  <a:pt x="24354" y="126639"/>
                </a:cubicBezTo>
                <a:lnTo>
                  <a:pt x="34095" y="126639"/>
                </a:lnTo>
                <a:cubicBezTo>
                  <a:pt x="36774" y="126639"/>
                  <a:pt x="38966" y="124447"/>
                  <a:pt x="38966" y="121768"/>
                </a:cubicBezTo>
                <a:lnTo>
                  <a:pt x="38966" y="112027"/>
                </a:lnTo>
                <a:cubicBezTo>
                  <a:pt x="38966" y="109348"/>
                  <a:pt x="36774" y="107156"/>
                  <a:pt x="34095" y="107156"/>
                </a:cubicBezTo>
                <a:lnTo>
                  <a:pt x="24354" y="107156"/>
                </a:lnTo>
                <a:cubicBezTo>
                  <a:pt x="21675" y="107156"/>
                  <a:pt x="19483" y="109348"/>
                  <a:pt x="19483" y="112027"/>
                </a:cubicBezTo>
                <a:close/>
                <a:moveTo>
                  <a:pt x="63320" y="107156"/>
                </a:moveTo>
                <a:cubicBezTo>
                  <a:pt x="60641" y="107156"/>
                  <a:pt x="58449" y="109348"/>
                  <a:pt x="58449" y="112027"/>
                </a:cubicBezTo>
                <a:lnTo>
                  <a:pt x="58449" y="121768"/>
                </a:lnTo>
                <a:cubicBezTo>
                  <a:pt x="58449" y="124447"/>
                  <a:pt x="60641" y="126639"/>
                  <a:pt x="63320" y="126639"/>
                </a:cubicBezTo>
                <a:lnTo>
                  <a:pt x="73061" y="126639"/>
                </a:lnTo>
                <a:cubicBezTo>
                  <a:pt x="75740" y="126639"/>
                  <a:pt x="77932" y="124447"/>
                  <a:pt x="77932" y="121768"/>
                </a:cubicBezTo>
                <a:lnTo>
                  <a:pt x="77932" y="112027"/>
                </a:lnTo>
                <a:cubicBezTo>
                  <a:pt x="77932" y="109348"/>
                  <a:pt x="75740" y="107156"/>
                  <a:pt x="73061" y="107156"/>
                </a:cubicBezTo>
                <a:lnTo>
                  <a:pt x="63320" y="107156"/>
                </a:lnTo>
                <a:close/>
                <a:moveTo>
                  <a:pt x="97415" y="112027"/>
                </a:moveTo>
                <a:lnTo>
                  <a:pt x="97415" y="121768"/>
                </a:lnTo>
                <a:cubicBezTo>
                  <a:pt x="97415" y="124447"/>
                  <a:pt x="99607" y="126639"/>
                  <a:pt x="102286" y="126639"/>
                </a:cubicBezTo>
                <a:lnTo>
                  <a:pt x="112027" y="126639"/>
                </a:lnTo>
                <a:cubicBezTo>
                  <a:pt x="114706" y="126639"/>
                  <a:pt x="116898" y="124447"/>
                  <a:pt x="116898" y="121768"/>
                </a:cubicBezTo>
                <a:lnTo>
                  <a:pt x="116898" y="112027"/>
                </a:lnTo>
                <a:cubicBezTo>
                  <a:pt x="116898" y="109348"/>
                  <a:pt x="114706" y="107156"/>
                  <a:pt x="112027" y="107156"/>
                </a:cubicBezTo>
                <a:lnTo>
                  <a:pt x="102286" y="107156"/>
                </a:lnTo>
                <a:cubicBezTo>
                  <a:pt x="99607" y="107156"/>
                  <a:pt x="97415" y="109348"/>
                  <a:pt x="97415" y="11202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3" name="Text 20"/>
          <p:cNvSpPr/>
          <p:nvPr/>
        </p:nvSpPr>
        <p:spPr>
          <a:xfrm>
            <a:off x="4909311" y="7181405"/>
            <a:ext cx="480107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27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709805" y="7055848"/>
            <a:ext cx="1991591" cy="458932"/>
          </a:xfrm>
          <a:custGeom>
            <a:avLst/>
            <a:gdLst/>
            <a:ahLst/>
            <a:cxnLst/>
            <a:rect l="l" t="t" r="r" b="b"/>
            <a:pathLst>
              <a:path w="1991591" h="458932">
                <a:moveTo>
                  <a:pt x="103911" y="0"/>
                </a:moveTo>
                <a:lnTo>
                  <a:pt x="1887680" y="0"/>
                </a:lnTo>
                <a:cubicBezTo>
                  <a:pt x="1945068" y="0"/>
                  <a:pt x="1991591" y="46523"/>
                  <a:pt x="1991591" y="103911"/>
                </a:cubicBezTo>
                <a:lnTo>
                  <a:pt x="1991591" y="355020"/>
                </a:lnTo>
                <a:cubicBezTo>
                  <a:pt x="1991591" y="412409"/>
                  <a:pt x="1945068" y="458932"/>
                  <a:pt x="1887680" y="458932"/>
                </a:cubicBezTo>
                <a:lnTo>
                  <a:pt x="103911" y="458932"/>
                </a:lnTo>
                <a:cubicBezTo>
                  <a:pt x="46523" y="458932"/>
                  <a:pt x="0" y="412409"/>
                  <a:pt x="0" y="355020"/>
                </a:cubicBezTo>
                <a:lnTo>
                  <a:pt x="0" y="103911"/>
                </a:lnTo>
                <a:cubicBezTo>
                  <a:pt x="0" y="46523"/>
                  <a:pt x="46523" y="0"/>
                  <a:pt x="103911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5933859" y="7216042"/>
            <a:ext cx="175347" cy="155864"/>
          </a:xfrm>
          <a:custGeom>
            <a:avLst/>
            <a:gdLst/>
            <a:ahLst/>
            <a:cxnLst/>
            <a:rect l="l" t="t" r="r" b="b"/>
            <a:pathLst>
              <a:path w="175347" h="155864">
                <a:moveTo>
                  <a:pt x="14612" y="59606"/>
                </a:moveTo>
                <a:lnTo>
                  <a:pt x="78297" y="85816"/>
                </a:lnTo>
                <a:cubicBezTo>
                  <a:pt x="81280" y="87034"/>
                  <a:pt x="84446" y="87673"/>
                  <a:pt x="87673" y="87673"/>
                </a:cubicBezTo>
                <a:cubicBezTo>
                  <a:pt x="90900" y="87673"/>
                  <a:pt x="94066" y="87034"/>
                  <a:pt x="97049" y="85816"/>
                </a:cubicBezTo>
                <a:lnTo>
                  <a:pt x="170841" y="55435"/>
                </a:lnTo>
                <a:cubicBezTo>
                  <a:pt x="173581" y="54309"/>
                  <a:pt x="175347" y="51660"/>
                  <a:pt x="175347" y="48707"/>
                </a:cubicBezTo>
                <a:cubicBezTo>
                  <a:pt x="175347" y="45755"/>
                  <a:pt x="173581" y="43106"/>
                  <a:pt x="170841" y="41980"/>
                </a:cubicBezTo>
                <a:lnTo>
                  <a:pt x="97049" y="11598"/>
                </a:lnTo>
                <a:cubicBezTo>
                  <a:pt x="94066" y="10381"/>
                  <a:pt x="90900" y="9741"/>
                  <a:pt x="87673" y="9741"/>
                </a:cubicBezTo>
                <a:cubicBezTo>
                  <a:pt x="84446" y="9741"/>
                  <a:pt x="81280" y="10381"/>
                  <a:pt x="78297" y="11598"/>
                </a:cubicBezTo>
                <a:lnTo>
                  <a:pt x="4505" y="41980"/>
                </a:lnTo>
                <a:cubicBezTo>
                  <a:pt x="1766" y="43106"/>
                  <a:pt x="0" y="45755"/>
                  <a:pt x="0" y="48707"/>
                </a:cubicBezTo>
                <a:lnTo>
                  <a:pt x="0" y="138816"/>
                </a:lnTo>
                <a:cubicBezTo>
                  <a:pt x="0" y="142865"/>
                  <a:pt x="3257" y="146122"/>
                  <a:pt x="7306" y="146122"/>
                </a:cubicBezTo>
                <a:cubicBezTo>
                  <a:pt x="11355" y="146122"/>
                  <a:pt x="14612" y="142865"/>
                  <a:pt x="14612" y="138816"/>
                </a:cubicBezTo>
                <a:lnTo>
                  <a:pt x="14612" y="59606"/>
                </a:lnTo>
                <a:close/>
                <a:moveTo>
                  <a:pt x="29224" y="81433"/>
                </a:moveTo>
                <a:lnTo>
                  <a:pt x="29224" y="116898"/>
                </a:lnTo>
                <a:cubicBezTo>
                  <a:pt x="29224" y="133032"/>
                  <a:pt x="55405" y="146122"/>
                  <a:pt x="87673" y="146122"/>
                </a:cubicBezTo>
                <a:cubicBezTo>
                  <a:pt x="119942" y="146122"/>
                  <a:pt x="146122" y="133032"/>
                  <a:pt x="146122" y="116898"/>
                </a:cubicBezTo>
                <a:lnTo>
                  <a:pt x="146122" y="81402"/>
                </a:lnTo>
                <a:lnTo>
                  <a:pt x="102620" y="99333"/>
                </a:lnTo>
                <a:cubicBezTo>
                  <a:pt x="97871" y="101281"/>
                  <a:pt x="92818" y="102286"/>
                  <a:pt x="87673" y="102286"/>
                </a:cubicBezTo>
                <a:cubicBezTo>
                  <a:pt x="82529" y="102286"/>
                  <a:pt x="77475" y="101281"/>
                  <a:pt x="72726" y="99333"/>
                </a:cubicBezTo>
                <a:lnTo>
                  <a:pt x="29224" y="8140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6" name="Text 23"/>
          <p:cNvSpPr/>
          <p:nvPr/>
        </p:nvSpPr>
        <p:spPr>
          <a:xfrm>
            <a:off x="6129377" y="7181405"/>
            <a:ext cx="1399703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27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Bases de Datos II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3940" y="418531"/>
            <a:ext cx="582304" cy="582304"/>
          </a:xfrm>
          <a:custGeom>
            <a:avLst/>
            <a:gdLst/>
            <a:ahLst/>
            <a:cxnLst/>
            <a:rect l="l" t="t" r="r" b="b"/>
            <a:pathLst>
              <a:path w="582304" h="582304">
                <a:moveTo>
                  <a:pt x="145576" y="0"/>
                </a:moveTo>
                <a:lnTo>
                  <a:pt x="436728" y="0"/>
                </a:lnTo>
                <a:cubicBezTo>
                  <a:pt x="517074" y="0"/>
                  <a:pt x="582304" y="65230"/>
                  <a:pt x="582304" y="145576"/>
                </a:cubicBezTo>
                <a:lnTo>
                  <a:pt x="582304" y="436728"/>
                </a:lnTo>
                <a:cubicBezTo>
                  <a:pt x="582304" y="517074"/>
                  <a:pt x="517074" y="582304"/>
                  <a:pt x="436728" y="582304"/>
                </a:cubicBezTo>
                <a:lnTo>
                  <a:pt x="145576" y="582304"/>
                </a:lnTo>
                <a:cubicBezTo>
                  <a:pt x="65230" y="582304"/>
                  <a:pt x="0" y="517074"/>
                  <a:pt x="0" y="436728"/>
                </a:cubicBezTo>
                <a:lnTo>
                  <a:pt x="0" y="145576"/>
                </a:lnTo>
                <a:cubicBezTo>
                  <a:pt x="0" y="65230"/>
                  <a:pt x="65230" y="0"/>
                  <a:pt x="145576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4ECDC4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3" name="Shape 1"/>
          <p:cNvSpPr/>
          <p:nvPr/>
        </p:nvSpPr>
        <p:spPr>
          <a:xfrm>
            <a:off x="537949" y="573206"/>
            <a:ext cx="238836" cy="272955"/>
          </a:xfrm>
          <a:custGeom>
            <a:avLst/>
            <a:gdLst/>
            <a:ahLst/>
            <a:cxnLst/>
            <a:rect l="l" t="t" r="r" b="b"/>
            <a:pathLst>
              <a:path w="238836" h="272955">
                <a:moveTo>
                  <a:pt x="153537" y="34119"/>
                </a:moveTo>
                <a:lnTo>
                  <a:pt x="187657" y="34119"/>
                </a:lnTo>
                <a:lnTo>
                  <a:pt x="187657" y="255896"/>
                </a:lnTo>
                <a:cubicBezTo>
                  <a:pt x="187657" y="265332"/>
                  <a:pt x="195280" y="272955"/>
                  <a:pt x="204716" y="272955"/>
                </a:cubicBezTo>
                <a:lnTo>
                  <a:pt x="221776" y="272955"/>
                </a:lnTo>
                <a:cubicBezTo>
                  <a:pt x="231212" y="272955"/>
                  <a:pt x="238836" y="265332"/>
                  <a:pt x="238836" y="255896"/>
                </a:cubicBezTo>
                <a:cubicBezTo>
                  <a:pt x="238836" y="246459"/>
                  <a:pt x="231212" y="238836"/>
                  <a:pt x="221776" y="238836"/>
                </a:cubicBezTo>
                <a:lnTo>
                  <a:pt x="221776" y="34119"/>
                </a:lnTo>
                <a:cubicBezTo>
                  <a:pt x="221776" y="15300"/>
                  <a:pt x="206476" y="0"/>
                  <a:pt x="187657" y="0"/>
                </a:cubicBezTo>
                <a:lnTo>
                  <a:pt x="136478" y="0"/>
                </a:lnTo>
                <a:lnTo>
                  <a:pt x="136478" y="0"/>
                </a:lnTo>
                <a:lnTo>
                  <a:pt x="51179" y="0"/>
                </a:lnTo>
                <a:cubicBezTo>
                  <a:pt x="32360" y="0"/>
                  <a:pt x="17060" y="15300"/>
                  <a:pt x="17060" y="34119"/>
                </a:cubicBezTo>
                <a:lnTo>
                  <a:pt x="17060" y="238836"/>
                </a:lnTo>
                <a:cubicBezTo>
                  <a:pt x="7624" y="238836"/>
                  <a:pt x="0" y="246459"/>
                  <a:pt x="0" y="255896"/>
                </a:cubicBezTo>
                <a:cubicBezTo>
                  <a:pt x="0" y="265332"/>
                  <a:pt x="7624" y="272955"/>
                  <a:pt x="17060" y="272955"/>
                </a:cubicBezTo>
                <a:lnTo>
                  <a:pt x="136478" y="272955"/>
                </a:lnTo>
                <a:cubicBezTo>
                  <a:pt x="145914" y="272955"/>
                  <a:pt x="153537" y="265332"/>
                  <a:pt x="153537" y="255896"/>
                </a:cubicBezTo>
                <a:lnTo>
                  <a:pt x="153537" y="34119"/>
                </a:lnTo>
                <a:close/>
                <a:moveTo>
                  <a:pt x="85299" y="136478"/>
                </a:moveTo>
                <a:cubicBezTo>
                  <a:pt x="85299" y="127062"/>
                  <a:pt x="92943" y="119418"/>
                  <a:pt x="102358" y="119418"/>
                </a:cubicBezTo>
                <a:cubicBezTo>
                  <a:pt x="111774" y="119418"/>
                  <a:pt x="119418" y="127062"/>
                  <a:pt x="119418" y="136478"/>
                </a:cubicBezTo>
                <a:cubicBezTo>
                  <a:pt x="119418" y="145893"/>
                  <a:pt x="111774" y="153537"/>
                  <a:pt x="102358" y="153537"/>
                </a:cubicBezTo>
                <a:cubicBezTo>
                  <a:pt x="92943" y="153537"/>
                  <a:pt x="85299" y="145893"/>
                  <a:pt x="85299" y="136478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" name="Text 2"/>
          <p:cNvSpPr/>
          <p:nvPr/>
        </p:nvSpPr>
        <p:spPr>
          <a:xfrm>
            <a:off x="1091821" y="363940"/>
            <a:ext cx="4840406" cy="436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39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¡Bienvenidos al Curso!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091821" y="800669"/>
            <a:ext cx="4713027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Un nuevo nivel de dominio en bases de datos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8490" y="1278340"/>
            <a:ext cx="6787487" cy="1574042"/>
          </a:xfrm>
          <a:custGeom>
            <a:avLst/>
            <a:gdLst/>
            <a:ahLst/>
            <a:cxnLst/>
            <a:rect l="l" t="t" r="r" b="b"/>
            <a:pathLst>
              <a:path w="6787487" h="1574042">
                <a:moveTo>
                  <a:pt x="145583" y="0"/>
                </a:moveTo>
                <a:lnTo>
                  <a:pt x="6641903" y="0"/>
                </a:lnTo>
                <a:cubicBezTo>
                  <a:pt x="6722307" y="0"/>
                  <a:pt x="6787487" y="65180"/>
                  <a:pt x="6787487" y="145583"/>
                </a:cubicBezTo>
                <a:lnTo>
                  <a:pt x="6787487" y="1428459"/>
                </a:lnTo>
                <a:cubicBezTo>
                  <a:pt x="6787487" y="1508862"/>
                  <a:pt x="6722307" y="1574042"/>
                  <a:pt x="6641903" y="1574042"/>
                </a:cubicBezTo>
                <a:lnTo>
                  <a:pt x="145583" y="1574042"/>
                </a:lnTo>
                <a:cubicBezTo>
                  <a:pt x="65234" y="1574042"/>
                  <a:pt x="0" y="1508808"/>
                  <a:pt x="0" y="1428459"/>
                </a:cubicBezTo>
                <a:lnTo>
                  <a:pt x="0" y="145583"/>
                </a:lnTo>
                <a:cubicBezTo>
                  <a:pt x="0" y="65180"/>
                  <a:pt x="65180" y="0"/>
                  <a:pt x="145583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4ECDC4">
                  <a:alpha val="5000"/>
                </a:srgbClr>
              </a:gs>
            </a:gsLst>
            <a:lin ang="2700000" scaled="1"/>
          </a:gra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2304" y="1501254"/>
            <a:ext cx="218364" cy="218364"/>
          </a:xfrm>
          <a:custGeom>
            <a:avLst/>
            <a:gdLst/>
            <a:ahLst/>
            <a:cxnLst/>
            <a:rect l="l" t="t" r="r" b="b"/>
            <a:pathLst>
              <a:path w="218364" h="218364">
                <a:moveTo>
                  <a:pt x="54591" y="136478"/>
                </a:moveTo>
                <a:lnTo>
                  <a:pt x="10449" y="136478"/>
                </a:lnTo>
                <a:cubicBezTo>
                  <a:pt x="-171" y="136478"/>
                  <a:pt x="-6696" y="124920"/>
                  <a:pt x="-1237" y="115793"/>
                </a:cubicBezTo>
                <a:lnTo>
                  <a:pt x="21325" y="78176"/>
                </a:lnTo>
                <a:cubicBezTo>
                  <a:pt x="25035" y="71992"/>
                  <a:pt x="31688" y="68239"/>
                  <a:pt x="38896" y="68239"/>
                </a:cubicBezTo>
                <a:lnTo>
                  <a:pt x="79413" y="68239"/>
                </a:lnTo>
                <a:cubicBezTo>
                  <a:pt x="111869" y="13264"/>
                  <a:pt x="160276" y="10492"/>
                  <a:pt x="192647" y="15226"/>
                </a:cubicBezTo>
                <a:cubicBezTo>
                  <a:pt x="198106" y="16036"/>
                  <a:pt x="202371" y="20301"/>
                  <a:pt x="203138" y="25718"/>
                </a:cubicBezTo>
                <a:cubicBezTo>
                  <a:pt x="207872" y="58088"/>
                  <a:pt x="205100" y="106495"/>
                  <a:pt x="150125" y="138951"/>
                </a:cubicBezTo>
                <a:lnTo>
                  <a:pt x="150125" y="179468"/>
                </a:lnTo>
                <a:cubicBezTo>
                  <a:pt x="150125" y="186676"/>
                  <a:pt x="146372" y="193329"/>
                  <a:pt x="140188" y="197040"/>
                </a:cubicBezTo>
                <a:lnTo>
                  <a:pt x="102571" y="219601"/>
                </a:lnTo>
                <a:cubicBezTo>
                  <a:pt x="93487" y="225060"/>
                  <a:pt x="81887" y="218492"/>
                  <a:pt x="81887" y="207915"/>
                </a:cubicBezTo>
                <a:lnTo>
                  <a:pt x="81887" y="163773"/>
                </a:lnTo>
                <a:cubicBezTo>
                  <a:pt x="81887" y="148718"/>
                  <a:pt x="69646" y="136478"/>
                  <a:pt x="54591" y="136478"/>
                </a:cubicBezTo>
                <a:lnTo>
                  <a:pt x="54548" y="136478"/>
                </a:lnTo>
                <a:close/>
                <a:moveTo>
                  <a:pt x="170597" y="68239"/>
                </a:moveTo>
                <a:cubicBezTo>
                  <a:pt x="170597" y="56940"/>
                  <a:pt x="161424" y="47767"/>
                  <a:pt x="150125" y="47767"/>
                </a:cubicBezTo>
                <a:cubicBezTo>
                  <a:pt x="138827" y="47767"/>
                  <a:pt x="129654" y="56940"/>
                  <a:pt x="129654" y="68239"/>
                </a:cubicBezTo>
                <a:cubicBezTo>
                  <a:pt x="129654" y="79537"/>
                  <a:pt x="138827" y="88710"/>
                  <a:pt x="150125" y="88710"/>
                </a:cubicBezTo>
                <a:cubicBezTo>
                  <a:pt x="161424" y="88710"/>
                  <a:pt x="170597" y="79537"/>
                  <a:pt x="170597" y="68239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Text 6"/>
          <p:cNvSpPr/>
          <p:nvPr/>
        </p:nvSpPr>
        <p:spPr>
          <a:xfrm>
            <a:off x="937146" y="1464860"/>
            <a:ext cx="1373875" cy="291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9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 Propósito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55009" y="1865194"/>
            <a:ext cx="6496334" cy="8006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9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Esta asignatura está diseñada para llevar sus conocimientos </a:t>
            </a:r>
            <a:pPr>
              <a:lnSpc>
                <a:spcPct val="140000"/>
              </a:lnSpc>
            </a:pPr>
            <a:r>
              <a:rPr lang="en-US" sz="1290" b="1" dirty="0">
                <a:solidFill>
                  <a:srgbClr val="4ECDC4"/>
                </a:solidFill>
                <a:highlight>
                  <a:srgbClr val="4ECDC4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más allá de las consultas básicas </a:t>
            </a:r>
            <a:pPr>
              <a:lnSpc>
                <a:spcPct val="140000"/>
              </a:lnSpc>
            </a:pPr>
            <a:r>
              <a:rPr lang="en-US" sz="129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 adentrarlos en el mundo del manejo </a:t>
            </a:r>
            <a:pPr>
              <a:lnSpc>
                <a:spcPct val="140000"/>
              </a:lnSpc>
            </a:pPr>
            <a:r>
              <a:rPr lang="en-US" sz="1290" b="1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eficiente, automatizado y profesional</a:t>
            </a:r>
            <a:pPr>
              <a:lnSpc>
                <a:spcPct val="140000"/>
              </a:lnSpc>
            </a:pPr>
            <a:r>
              <a:rPr lang="en-US" sz="129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de bases de datos.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68490" y="3041176"/>
            <a:ext cx="6787487" cy="1574042"/>
          </a:xfrm>
          <a:custGeom>
            <a:avLst/>
            <a:gdLst/>
            <a:ahLst/>
            <a:cxnLst/>
            <a:rect l="l" t="t" r="r" b="b"/>
            <a:pathLst>
              <a:path w="6787487" h="1574042">
                <a:moveTo>
                  <a:pt x="145583" y="0"/>
                </a:moveTo>
                <a:lnTo>
                  <a:pt x="6641903" y="0"/>
                </a:lnTo>
                <a:cubicBezTo>
                  <a:pt x="6722307" y="0"/>
                  <a:pt x="6787487" y="65180"/>
                  <a:pt x="6787487" y="145583"/>
                </a:cubicBezTo>
                <a:lnTo>
                  <a:pt x="6787487" y="1428459"/>
                </a:lnTo>
                <a:cubicBezTo>
                  <a:pt x="6787487" y="1508862"/>
                  <a:pt x="6722307" y="1574042"/>
                  <a:pt x="6641903" y="1574042"/>
                </a:cubicBezTo>
                <a:lnTo>
                  <a:pt x="145583" y="1574042"/>
                </a:lnTo>
                <a:cubicBezTo>
                  <a:pt x="65234" y="1574042"/>
                  <a:pt x="0" y="1508808"/>
                  <a:pt x="0" y="1428459"/>
                </a:cubicBezTo>
                <a:lnTo>
                  <a:pt x="0" y="145583"/>
                </a:lnTo>
                <a:cubicBezTo>
                  <a:pt x="0" y="65180"/>
                  <a:pt x="65180" y="0"/>
                  <a:pt x="145583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FF6B6B">
                  <a:alpha val="5000"/>
                </a:srgbClr>
              </a:gs>
            </a:gsLst>
            <a:lin ang="2700000" scaled="1"/>
          </a:gra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82304" y="3264090"/>
            <a:ext cx="218364" cy="218364"/>
          </a:xfrm>
          <a:custGeom>
            <a:avLst/>
            <a:gdLst/>
            <a:ahLst/>
            <a:cxnLst/>
            <a:rect l="l" t="t" r="r" b="b"/>
            <a:pathLst>
              <a:path w="218364" h="218364">
                <a:moveTo>
                  <a:pt x="27296" y="27296"/>
                </a:moveTo>
                <a:cubicBezTo>
                  <a:pt x="27296" y="19747"/>
                  <a:pt x="21197" y="13648"/>
                  <a:pt x="13648" y="13648"/>
                </a:cubicBezTo>
                <a:cubicBezTo>
                  <a:pt x="6099" y="13648"/>
                  <a:pt x="0" y="19747"/>
                  <a:pt x="0" y="27296"/>
                </a:cubicBezTo>
                <a:lnTo>
                  <a:pt x="0" y="170597"/>
                </a:lnTo>
                <a:cubicBezTo>
                  <a:pt x="0" y="189448"/>
                  <a:pt x="15268" y="204716"/>
                  <a:pt x="34119" y="204716"/>
                </a:cubicBezTo>
                <a:lnTo>
                  <a:pt x="204716" y="204716"/>
                </a:lnTo>
                <a:cubicBezTo>
                  <a:pt x="212265" y="204716"/>
                  <a:pt x="218364" y="198618"/>
                  <a:pt x="218364" y="191069"/>
                </a:cubicBezTo>
                <a:cubicBezTo>
                  <a:pt x="218364" y="183520"/>
                  <a:pt x="212265" y="177421"/>
                  <a:pt x="204716" y="177421"/>
                </a:cubicBezTo>
                <a:lnTo>
                  <a:pt x="34119" y="177421"/>
                </a:lnTo>
                <a:cubicBezTo>
                  <a:pt x="30366" y="177421"/>
                  <a:pt x="27296" y="174350"/>
                  <a:pt x="27296" y="170597"/>
                </a:cubicBezTo>
                <a:lnTo>
                  <a:pt x="27296" y="27296"/>
                </a:lnTo>
                <a:close/>
                <a:moveTo>
                  <a:pt x="200707" y="64230"/>
                </a:moveTo>
                <a:cubicBezTo>
                  <a:pt x="206039" y="58899"/>
                  <a:pt x="206039" y="50241"/>
                  <a:pt x="200707" y="44910"/>
                </a:cubicBezTo>
                <a:cubicBezTo>
                  <a:pt x="195376" y="39579"/>
                  <a:pt x="186718" y="39579"/>
                  <a:pt x="181387" y="44910"/>
                </a:cubicBezTo>
                <a:lnTo>
                  <a:pt x="136478" y="89862"/>
                </a:lnTo>
                <a:lnTo>
                  <a:pt x="111997" y="65424"/>
                </a:lnTo>
                <a:cubicBezTo>
                  <a:pt x="106666" y="60093"/>
                  <a:pt x="98008" y="60093"/>
                  <a:pt x="92677" y="65424"/>
                </a:cubicBezTo>
                <a:lnTo>
                  <a:pt x="51734" y="106367"/>
                </a:lnTo>
                <a:cubicBezTo>
                  <a:pt x="46402" y="111698"/>
                  <a:pt x="46402" y="120356"/>
                  <a:pt x="51734" y="125687"/>
                </a:cubicBezTo>
                <a:cubicBezTo>
                  <a:pt x="57065" y="131019"/>
                  <a:pt x="65723" y="131019"/>
                  <a:pt x="71054" y="125687"/>
                </a:cubicBezTo>
                <a:lnTo>
                  <a:pt x="102358" y="94383"/>
                </a:lnTo>
                <a:lnTo>
                  <a:pt x="126839" y="118863"/>
                </a:lnTo>
                <a:cubicBezTo>
                  <a:pt x="132170" y="124195"/>
                  <a:pt x="140828" y="124195"/>
                  <a:pt x="146159" y="118863"/>
                </a:cubicBezTo>
                <a:lnTo>
                  <a:pt x="200750" y="6427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2" name="Text 10"/>
          <p:cNvSpPr/>
          <p:nvPr/>
        </p:nvSpPr>
        <p:spPr>
          <a:xfrm>
            <a:off x="937146" y="3227696"/>
            <a:ext cx="1446663" cy="291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9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 Evolución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55009" y="3628030"/>
            <a:ext cx="6496334" cy="8006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9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 en </a:t>
            </a:r>
            <a:pPr>
              <a:lnSpc>
                <a:spcPct val="140000"/>
              </a:lnSpc>
            </a:pPr>
            <a:r>
              <a:rPr lang="en-US" sz="1290" b="1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Bases de Datos I</a:t>
            </a:r>
            <a:pPr>
              <a:lnSpc>
                <a:spcPct val="140000"/>
              </a:lnSpc>
            </a:pPr>
            <a:r>
              <a:rPr lang="en-US" sz="129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aprendieron a </a:t>
            </a:r>
            <a:pPr>
              <a:lnSpc>
                <a:spcPct val="140000"/>
              </a:lnSpc>
            </a:pPr>
            <a:r>
              <a:rPr lang="en-US" sz="129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almacenar y consultar</a:t>
            </a:r>
            <a:pPr>
              <a:lnSpc>
                <a:spcPct val="140000"/>
              </a:lnSpc>
            </a:pPr>
            <a:r>
              <a:rPr lang="en-US" sz="129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información, en esta segunda parte aprenderán a </a:t>
            </a:r>
            <a:pPr>
              <a:lnSpc>
                <a:spcPct val="140000"/>
              </a:lnSpc>
            </a:pPr>
            <a:r>
              <a:rPr lang="en-US" sz="129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optimizar, proteger, automatizar</a:t>
            </a:r>
            <a:pPr>
              <a:lnSpc>
                <a:spcPct val="140000"/>
              </a:lnSpc>
            </a:pPr>
            <a:r>
              <a:rPr lang="en-US" sz="129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y tomar </a:t>
            </a:r>
            <a:pPr>
              <a:lnSpc>
                <a:spcPct val="140000"/>
              </a:lnSpc>
            </a:pPr>
            <a:r>
              <a:rPr lang="en-US" sz="129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decisiones inteligentes</a:t>
            </a:r>
            <a:pPr>
              <a:lnSpc>
                <a:spcPct val="140000"/>
              </a:lnSpc>
            </a:pPr>
            <a:r>
              <a:rPr lang="en-US" sz="1290" dirty="0">
                <a:solidFill>
                  <a:srgbClr val="F0F2F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 partir de sus datos.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73039" y="4808561"/>
            <a:ext cx="6778388" cy="964442"/>
          </a:xfrm>
          <a:custGeom>
            <a:avLst/>
            <a:gdLst/>
            <a:ahLst/>
            <a:cxnLst/>
            <a:rect l="l" t="t" r="r" b="b"/>
            <a:pathLst>
              <a:path w="6778388" h="964442">
                <a:moveTo>
                  <a:pt x="145573" y="0"/>
                </a:moveTo>
                <a:lnTo>
                  <a:pt x="6632815" y="0"/>
                </a:lnTo>
                <a:cubicBezTo>
                  <a:pt x="6713213" y="0"/>
                  <a:pt x="6778388" y="65175"/>
                  <a:pt x="6778388" y="145573"/>
                </a:cubicBezTo>
                <a:lnTo>
                  <a:pt x="6778388" y="818869"/>
                </a:lnTo>
                <a:cubicBezTo>
                  <a:pt x="6778388" y="899267"/>
                  <a:pt x="6713213" y="964442"/>
                  <a:pt x="6632815" y="964442"/>
                </a:cubicBezTo>
                <a:lnTo>
                  <a:pt x="145573" y="964442"/>
                </a:lnTo>
                <a:cubicBezTo>
                  <a:pt x="65175" y="964442"/>
                  <a:pt x="0" y="899267"/>
                  <a:pt x="0" y="818869"/>
                </a:cubicBezTo>
                <a:lnTo>
                  <a:pt x="0" y="145573"/>
                </a:lnTo>
                <a:cubicBezTo>
                  <a:pt x="0" y="65229"/>
                  <a:pt x="65229" y="0"/>
                  <a:pt x="145573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5994" y="5127009"/>
            <a:ext cx="245660" cy="327546"/>
          </a:xfrm>
          <a:custGeom>
            <a:avLst/>
            <a:gdLst/>
            <a:ahLst/>
            <a:cxnLst/>
            <a:rect l="l" t="t" r="r" b="b"/>
            <a:pathLst>
              <a:path w="245660" h="327546">
                <a:moveTo>
                  <a:pt x="187379" y="245660"/>
                </a:moveTo>
                <a:cubicBezTo>
                  <a:pt x="192050" y="231394"/>
                  <a:pt x="201390" y="218471"/>
                  <a:pt x="211945" y="207339"/>
                </a:cubicBezTo>
                <a:cubicBezTo>
                  <a:pt x="232865" y="185332"/>
                  <a:pt x="245660" y="155584"/>
                  <a:pt x="245660" y="122830"/>
                </a:cubicBezTo>
                <a:cubicBezTo>
                  <a:pt x="245660" y="55018"/>
                  <a:pt x="190642" y="0"/>
                  <a:pt x="122830" y="0"/>
                </a:cubicBezTo>
                <a:cubicBezTo>
                  <a:pt x="55018" y="0"/>
                  <a:pt x="0" y="55018"/>
                  <a:pt x="0" y="122830"/>
                </a:cubicBezTo>
                <a:cubicBezTo>
                  <a:pt x="0" y="155584"/>
                  <a:pt x="12795" y="185332"/>
                  <a:pt x="33714" y="207339"/>
                </a:cubicBezTo>
                <a:cubicBezTo>
                  <a:pt x="44270" y="218471"/>
                  <a:pt x="53674" y="231394"/>
                  <a:pt x="58280" y="245660"/>
                </a:cubicBezTo>
                <a:lnTo>
                  <a:pt x="187316" y="245660"/>
                </a:lnTo>
                <a:close/>
                <a:moveTo>
                  <a:pt x="184245" y="276367"/>
                </a:moveTo>
                <a:lnTo>
                  <a:pt x="61415" y="276367"/>
                </a:lnTo>
                <a:lnTo>
                  <a:pt x="61415" y="286603"/>
                </a:lnTo>
                <a:cubicBezTo>
                  <a:pt x="61415" y="314879"/>
                  <a:pt x="84318" y="337782"/>
                  <a:pt x="112594" y="337782"/>
                </a:cubicBezTo>
                <a:lnTo>
                  <a:pt x="133066" y="337782"/>
                </a:lnTo>
                <a:cubicBezTo>
                  <a:pt x="161342" y="337782"/>
                  <a:pt x="184245" y="314879"/>
                  <a:pt x="184245" y="286603"/>
                </a:cubicBezTo>
                <a:lnTo>
                  <a:pt x="184245" y="276367"/>
                </a:lnTo>
                <a:close/>
                <a:moveTo>
                  <a:pt x="117712" y="71651"/>
                </a:moveTo>
                <a:cubicBezTo>
                  <a:pt x="92250" y="71651"/>
                  <a:pt x="71651" y="92250"/>
                  <a:pt x="71651" y="117712"/>
                </a:cubicBezTo>
                <a:cubicBezTo>
                  <a:pt x="71651" y="126220"/>
                  <a:pt x="64806" y="133066"/>
                  <a:pt x="56297" y="133066"/>
                </a:cubicBezTo>
                <a:cubicBezTo>
                  <a:pt x="47788" y="133066"/>
                  <a:pt x="40943" y="126220"/>
                  <a:pt x="40943" y="117712"/>
                </a:cubicBezTo>
                <a:cubicBezTo>
                  <a:pt x="40943" y="75297"/>
                  <a:pt x="75297" y="40943"/>
                  <a:pt x="117712" y="40943"/>
                </a:cubicBezTo>
                <a:cubicBezTo>
                  <a:pt x="126220" y="40943"/>
                  <a:pt x="133066" y="47788"/>
                  <a:pt x="133066" y="56297"/>
                </a:cubicBezTo>
                <a:cubicBezTo>
                  <a:pt x="133066" y="64806"/>
                  <a:pt x="126220" y="71651"/>
                  <a:pt x="117712" y="7165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6" name="Text 14"/>
          <p:cNvSpPr/>
          <p:nvPr/>
        </p:nvSpPr>
        <p:spPr>
          <a:xfrm>
            <a:off x="1119116" y="4999630"/>
            <a:ext cx="4203510" cy="291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9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Están aquí porque ya saben lo básico...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19116" y="5327176"/>
            <a:ext cx="4185313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¡Ahora vamos a ir mucho más lejos!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380255" y="1278340"/>
            <a:ext cx="4449170" cy="2520287"/>
          </a:xfrm>
          <a:custGeom>
            <a:avLst/>
            <a:gdLst/>
            <a:ahLst/>
            <a:cxnLst/>
            <a:rect l="l" t="t" r="r" b="b"/>
            <a:pathLst>
              <a:path w="4449170" h="2520287">
                <a:moveTo>
                  <a:pt x="145572" y="0"/>
                </a:moveTo>
                <a:lnTo>
                  <a:pt x="4303598" y="0"/>
                </a:lnTo>
                <a:cubicBezTo>
                  <a:pt x="4383995" y="0"/>
                  <a:pt x="4449170" y="65175"/>
                  <a:pt x="4449170" y="145572"/>
                </a:cubicBezTo>
                <a:lnTo>
                  <a:pt x="4449170" y="2374715"/>
                </a:lnTo>
                <a:cubicBezTo>
                  <a:pt x="4449170" y="2455112"/>
                  <a:pt x="4383995" y="2520287"/>
                  <a:pt x="4303598" y="2520287"/>
                </a:cubicBezTo>
                <a:lnTo>
                  <a:pt x="145572" y="2520287"/>
                </a:lnTo>
                <a:cubicBezTo>
                  <a:pt x="65175" y="2520287"/>
                  <a:pt x="0" y="2455112"/>
                  <a:pt x="0" y="2374715"/>
                </a:cubicBezTo>
                <a:lnTo>
                  <a:pt x="0" y="145572"/>
                </a:lnTo>
                <a:cubicBezTo>
                  <a:pt x="0" y="65175"/>
                  <a:pt x="65175" y="0"/>
                  <a:pt x="145572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9412709" y="1464860"/>
            <a:ext cx="382137" cy="436728"/>
          </a:xfrm>
          <a:custGeom>
            <a:avLst/>
            <a:gdLst/>
            <a:ahLst/>
            <a:cxnLst/>
            <a:rect l="l" t="t" r="r" b="b"/>
            <a:pathLst>
              <a:path w="382137" h="436728">
                <a:moveTo>
                  <a:pt x="382137" y="175544"/>
                </a:moveTo>
                <a:cubicBezTo>
                  <a:pt x="369513" y="183904"/>
                  <a:pt x="355012" y="190642"/>
                  <a:pt x="339915" y="196016"/>
                </a:cubicBezTo>
                <a:cubicBezTo>
                  <a:pt x="299824" y="210346"/>
                  <a:pt x="247195" y="218364"/>
                  <a:pt x="191069" y="218364"/>
                </a:cubicBezTo>
                <a:cubicBezTo>
                  <a:pt x="134942" y="218364"/>
                  <a:pt x="82228" y="210261"/>
                  <a:pt x="42223" y="196016"/>
                </a:cubicBezTo>
                <a:cubicBezTo>
                  <a:pt x="27210" y="190642"/>
                  <a:pt x="12624" y="183904"/>
                  <a:pt x="0" y="175544"/>
                </a:cubicBezTo>
                <a:lnTo>
                  <a:pt x="0" y="245660"/>
                </a:lnTo>
                <a:cubicBezTo>
                  <a:pt x="0" y="283362"/>
                  <a:pt x="85554" y="313899"/>
                  <a:pt x="191069" y="313899"/>
                </a:cubicBezTo>
                <a:cubicBezTo>
                  <a:pt x="296583" y="313899"/>
                  <a:pt x="382137" y="283362"/>
                  <a:pt x="382137" y="245660"/>
                </a:cubicBezTo>
                <a:lnTo>
                  <a:pt x="382137" y="175544"/>
                </a:lnTo>
                <a:close/>
                <a:moveTo>
                  <a:pt x="382137" y="109182"/>
                </a:moveTo>
                <a:lnTo>
                  <a:pt x="382137" y="68239"/>
                </a:lnTo>
                <a:cubicBezTo>
                  <a:pt x="382137" y="30537"/>
                  <a:pt x="296583" y="0"/>
                  <a:pt x="191069" y="0"/>
                </a:cubicBezTo>
                <a:cubicBezTo>
                  <a:pt x="85554" y="0"/>
                  <a:pt x="0" y="30537"/>
                  <a:pt x="0" y="68239"/>
                </a:cubicBezTo>
                <a:lnTo>
                  <a:pt x="0" y="109182"/>
                </a:lnTo>
                <a:cubicBezTo>
                  <a:pt x="0" y="146884"/>
                  <a:pt x="85554" y="177421"/>
                  <a:pt x="191069" y="177421"/>
                </a:cubicBezTo>
                <a:cubicBezTo>
                  <a:pt x="296583" y="177421"/>
                  <a:pt x="382137" y="146884"/>
                  <a:pt x="382137" y="109182"/>
                </a:cubicBezTo>
                <a:close/>
                <a:moveTo>
                  <a:pt x="339915" y="332494"/>
                </a:moveTo>
                <a:cubicBezTo>
                  <a:pt x="299910" y="346738"/>
                  <a:pt x="247280" y="354842"/>
                  <a:pt x="191069" y="354842"/>
                </a:cubicBezTo>
                <a:cubicBezTo>
                  <a:pt x="134857" y="354842"/>
                  <a:pt x="82228" y="346738"/>
                  <a:pt x="42223" y="332494"/>
                </a:cubicBezTo>
                <a:cubicBezTo>
                  <a:pt x="27210" y="327120"/>
                  <a:pt x="12624" y="320381"/>
                  <a:pt x="0" y="312022"/>
                </a:cubicBezTo>
                <a:lnTo>
                  <a:pt x="0" y="368490"/>
                </a:lnTo>
                <a:cubicBezTo>
                  <a:pt x="0" y="406191"/>
                  <a:pt x="85554" y="436728"/>
                  <a:pt x="191069" y="436728"/>
                </a:cubicBezTo>
                <a:cubicBezTo>
                  <a:pt x="296583" y="436728"/>
                  <a:pt x="382137" y="406191"/>
                  <a:pt x="382137" y="368490"/>
                </a:cubicBezTo>
                <a:lnTo>
                  <a:pt x="382137" y="312022"/>
                </a:lnTo>
                <a:cubicBezTo>
                  <a:pt x="369513" y="320381"/>
                  <a:pt x="355012" y="327120"/>
                  <a:pt x="339915" y="332494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0" name="Text 18"/>
          <p:cNvSpPr/>
          <p:nvPr/>
        </p:nvSpPr>
        <p:spPr>
          <a:xfrm>
            <a:off x="7512183" y="2010770"/>
            <a:ext cx="4185313" cy="291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19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Bases de Datos I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584971" y="2556681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96785" y="60477"/>
                </a:moveTo>
                <a:lnTo>
                  <a:pt x="74039" y="96871"/>
                </a:lnTo>
                <a:cubicBezTo>
                  <a:pt x="72845" y="98776"/>
                  <a:pt x="70798" y="99970"/>
                  <a:pt x="68552" y="100084"/>
                </a:cubicBezTo>
                <a:cubicBezTo>
                  <a:pt x="66305" y="100197"/>
                  <a:pt x="64144" y="99174"/>
                  <a:pt x="62808" y="97354"/>
                </a:cubicBezTo>
                <a:lnTo>
                  <a:pt x="49160" y="79157"/>
                </a:lnTo>
                <a:cubicBezTo>
                  <a:pt x="46886" y="76143"/>
                  <a:pt x="47511" y="71878"/>
                  <a:pt x="50525" y="69604"/>
                </a:cubicBezTo>
                <a:cubicBezTo>
                  <a:pt x="53539" y="67329"/>
                  <a:pt x="57804" y="67954"/>
                  <a:pt x="60079" y="70968"/>
                </a:cubicBezTo>
                <a:lnTo>
                  <a:pt x="67755" y="81204"/>
                </a:lnTo>
                <a:lnTo>
                  <a:pt x="85213" y="53255"/>
                </a:lnTo>
                <a:cubicBezTo>
                  <a:pt x="87204" y="50070"/>
                  <a:pt x="91412" y="49075"/>
                  <a:pt x="94624" y="51094"/>
                </a:cubicBezTo>
                <a:cubicBezTo>
                  <a:pt x="97837" y="53113"/>
                  <a:pt x="98804" y="57292"/>
                  <a:pt x="96785" y="60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2" name="Text 20"/>
          <p:cNvSpPr/>
          <p:nvPr/>
        </p:nvSpPr>
        <p:spPr>
          <a:xfrm>
            <a:off x="7821532" y="2520287"/>
            <a:ext cx="1310185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Fundamentos SQL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584971" y="2847833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96785" y="60477"/>
                </a:moveTo>
                <a:lnTo>
                  <a:pt x="74039" y="96871"/>
                </a:lnTo>
                <a:cubicBezTo>
                  <a:pt x="72845" y="98776"/>
                  <a:pt x="70798" y="99970"/>
                  <a:pt x="68552" y="100084"/>
                </a:cubicBezTo>
                <a:cubicBezTo>
                  <a:pt x="66305" y="100197"/>
                  <a:pt x="64144" y="99174"/>
                  <a:pt x="62808" y="97354"/>
                </a:cubicBezTo>
                <a:lnTo>
                  <a:pt x="49160" y="79157"/>
                </a:lnTo>
                <a:cubicBezTo>
                  <a:pt x="46886" y="76143"/>
                  <a:pt x="47511" y="71878"/>
                  <a:pt x="50525" y="69604"/>
                </a:cubicBezTo>
                <a:cubicBezTo>
                  <a:pt x="53539" y="67329"/>
                  <a:pt x="57804" y="67954"/>
                  <a:pt x="60079" y="70968"/>
                </a:cubicBezTo>
                <a:lnTo>
                  <a:pt x="67755" y="81204"/>
                </a:lnTo>
                <a:lnTo>
                  <a:pt x="85213" y="53255"/>
                </a:lnTo>
                <a:cubicBezTo>
                  <a:pt x="87204" y="50070"/>
                  <a:pt x="91412" y="49075"/>
                  <a:pt x="94624" y="51094"/>
                </a:cubicBezTo>
                <a:cubicBezTo>
                  <a:pt x="97837" y="53113"/>
                  <a:pt x="98804" y="57292"/>
                  <a:pt x="96785" y="60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4" name="Text 22"/>
          <p:cNvSpPr/>
          <p:nvPr/>
        </p:nvSpPr>
        <p:spPr>
          <a:xfrm>
            <a:off x="7821532" y="2811439"/>
            <a:ext cx="1264693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Consultas básicas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584971" y="3138985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96785" y="60477"/>
                </a:moveTo>
                <a:lnTo>
                  <a:pt x="74039" y="96871"/>
                </a:lnTo>
                <a:cubicBezTo>
                  <a:pt x="72845" y="98776"/>
                  <a:pt x="70798" y="99970"/>
                  <a:pt x="68552" y="100084"/>
                </a:cubicBezTo>
                <a:cubicBezTo>
                  <a:pt x="66305" y="100197"/>
                  <a:pt x="64144" y="99174"/>
                  <a:pt x="62808" y="97354"/>
                </a:cubicBezTo>
                <a:lnTo>
                  <a:pt x="49160" y="79157"/>
                </a:lnTo>
                <a:cubicBezTo>
                  <a:pt x="46886" y="76143"/>
                  <a:pt x="47511" y="71878"/>
                  <a:pt x="50525" y="69604"/>
                </a:cubicBezTo>
                <a:cubicBezTo>
                  <a:pt x="53539" y="67329"/>
                  <a:pt x="57804" y="67954"/>
                  <a:pt x="60079" y="70968"/>
                </a:cubicBezTo>
                <a:lnTo>
                  <a:pt x="67755" y="81204"/>
                </a:lnTo>
                <a:lnTo>
                  <a:pt x="85213" y="53255"/>
                </a:lnTo>
                <a:cubicBezTo>
                  <a:pt x="87204" y="50070"/>
                  <a:pt x="91412" y="49075"/>
                  <a:pt x="94624" y="51094"/>
                </a:cubicBezTo>
                <a:cubicBezTo>
                  <a:pt x="97837" y="53113"/>
                  <a:pt x="98804" y="57292"/>
                  <a:pt x="96785" y="60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6" name="Text 24"/>
          <p:cNvSpPr/>
          <p:nvPr/>
        </p:nvSpPr>
        <p:spPr>
          <a:xfrm>
            <a:off x="7821532" y="3102591"/>
            <a:ext cx="1182806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Diseño de tablas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584971" y="3430137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96785" y="60477"/>
                </a:moveTo>
                <a:lnTo>
                  <a:pt x="74039" y="96871"/>
                </a:lnTo>
                <a:cubicBezTo>
                  <a:pt x="72845" y="98776"/>
                  <a:pt x="70798" y="99970"/>
                  <a:pt x="68552" y="100084"/>
                </a:cubicBezTo>
                <a:cubicBezTo>
                  <a:pt x="66305" y="100197"/>
                  <a:pt x="64144" y="99174"/>
                  <a:pt x="62808" y="97354"/>
                </a:cubicBezTo>
                <a:lnTo>
                  <a:pt x="49160" y="79157"/>
                </a:lnTo>
                <a:cubicBezTo>
                  <a:pt x="46886" y="76143"/>
                  <a:pt x="47511" y="71878"/>
                  <a:pt x="50525" y="69604"/>
                </a:cubicBezTo>
                <a:cubicBezTo>
                  <a:pt x="53539" y="67329"/>
                  <a:pt x="57804" y="67954"/>
                  <a:pt x="60079" y="70968"/>
                </a:cubicBezTo>
                <a:lnTo>
                  <a:pt x="67755" y="81204"/>
                </a:lnTo>
                <a:lnTo>
                  <a:pt x="85213" y="53255"/>
                </a:lnTo>
                <a:cubicBezTo>
                  <a:pt x="87204" y="50070"/>
                  <a:pt x="91412" y="49075"/>
                  <a:pt x="94624" y="51094"/>
                </a:cubicBezTo>
                <a:cubicBezTo>
                  <a:pt x="97837" y="53113"/>
                  <a:pt x="98804" y="57292"/>
                  <a:pt x="96785" y="60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8" name="Text 26"/>
          <p:cNvSpPr/>
          <p:nvPr/>
        </p:nvSpPr>
        <p:spPr>
          <a:xfrm>
            <a:off x="7821532" y="3393743"/>
            <a:ext cx="1337481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Relaciones simples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384804" y="3957851"/>
            <a:ext cx="4440072" cy="2529385"/>
          </a:xfrm>
          <a:custGeom>
            <a:avLst/>
            <a:gdLst/>
            <a:ahLst/>
            <a:cxnLst/>
            <a:rect l="l" t="t" r="r" b="b"/>
            <a:pathLst>
              <a:path w="4440072" h="2529385">
                <a:moveTo>
                  <a:pt x="145566" y="0"/>
                </a:moveTo>
                <a:lnTo>
                  <a:pt x="4294506" y="0"/>
                </a:lnTo>
                <a:cubicBezTo>
                  <a:pt x="4374899" y="0"/>
                  <a:pt x="4440072" y="65172"/>
                  <a:pt x="4440072" y="145566"/>
                </a:cubicBezTo>
                <a:lnTo>
                  <a:pt x="4440072" y="2383819"/>
                </a:lnTo>
                <a:cubicBezTo>
                  <a:pt x="4440072" y="2464213"/>
                  <a:pt x="4374899" y="2529385"/>
                  <a:pt x="4294506" y="2529385"/>
                </a:cubicBezTo>
                <a:lnTo>
                  <a:pt x="145566" y="2529385"/>
                </a:lnTo>
                <a:cubicBezTo>
                  <a:pt x="65172" y="2529385"/>
                  <a:pt x="0" y="2464213"/>
                  <a:pt x="0" y="2383819"/>
                </a:cubicBezTo>
                <a:lnTo>
                  <a:pt x="0" y="145566"/>
                </a:lnTo>
                <a:cubicBezTo>
                  <a:pt x="0" y="65226"/>
                  <a:pt x="65226" y="0"/>
                  <a:pt x="145566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9412709" y="4148919"/>
            <a:ext cx="382137" cy="436728"/>
          </a:xfrm>
          <a:custGeom>
            <a:avLst/>
            <a:gdLst/>
            <a:ahLst/>
            <a:cxnLst/>
            <a:rect l="l" t="t" r="r" b="b"/>
            <a:pathLst>
              <a:path w="382137" h="436728">
                <a:moveTo>
                  <a:pt x="54591" y="27296"/>
                </a:moveTo>
                <a:cubicBezTo>
                  <a:pt x="24481" y="27296"/>
                  <a:pt x="0" y="51776"/>
                  <a:pt x="0" y="81887"/>
                </a:cubicBezTo>
                <a:lnTo>
                  <a:pt x="0" y="136478"/>
                </a:lnTo>
                <a:cubicBezTo>
                  <a:pt x="0" y="166588"/>
                  <a:pt x="24481" y="191069"/>
                  <a:pt x="54591" y="191069"/>
                </a:cubicBezTo>
                <a:lnTo>
                  <a:pt x="327546" y="191069"/>
                </a:lnTo>
                <a:cubicBezTo>
                  <a:pt x="357657" y="191069"/>
                  <a:pt x="382137" y="166588"/>
                  <a:pt x="382137" y="136478"/>
                </a:cubicBezTo>
                <a:lnTo>
                  <a:pt x="382137" y="81887"/>
                </a:lnTo>
                <a:cubicBezTo>
                  <a:pt x="382137" y="51776"/>
                  <a:pt x="357657" y="27296"/>
                  <a:pt x="327546" y="27296"/>
                </a:cubicBezTo>
                <a:lnTo>
                  <a:pt x="54591" y="27296"/>
                </a:lnTo>
                <a:close/>
                <a:moveTo>
                  <a:pt x="238836" y="88710"/>
                </a:moveTo>
                <a:cubicBezTo>
                  <a:pt x="250134" y="88710"/>
                  <a:pt x="259307" y="97883"/>
                  <a:pt x="259307" y="109182"/>
                </a:cubicBezTo>
                <a:cubicBezTo>
                  <a:pt x="259307" y="120481"/>
                  <a:pt x="250134" y="129654"/>
                  <a:pt x="238836" y="129654"/>
                </a:cubicBezTo>
                <a:cubicBezTo>
                  <a:pt x="227537" y="129654"/>
                  <a:pt x="218364" y="120481"/>
                  <a:pt x="218364" y="109182"/>
                </a:cubicBezTo>
                <a:cubicBezTo>
                  <a:pt x="218364" y="97883"/>
                  <a:pt x="227537" y="88710"/>
                  <a:pt x="238836" y="88710"/>
                </a:cubicBezTo>
                <a:close/>
                <a:moveTo>
                  <a:pt x="286603" y="109182"/>
                </a:moveTo>
                <a:cubicBezTo>
                  <a:pt x="286603" y="97883"/>
                  <a:pt x="295776" y="88710"/>
                  <a:pt x="307075" y="88710"/>
                </a:cubicBezTo>
                <a:cubicBezTo>
                  <a:pt x="318373" y="88710"/>
                  <a:pt x="327546" y="97883"/>
                  <a:pt x="327546" y="109182"/>
                </a:cubicBezTo>
                <a:cubicBezTo>
                  <a:pt x="327546" y="120481"/>
                  <a:pt x="318373" y="129654"/>
                  <a:pt x="307075" y="129654"/>
                </a:cubicBezTo>
                <a:cubicBezTo>
                  <a:pt x="295776" y="129654"/>
                  <a:pt x="286603" y="120481"/>
                  <a:pt x="286603" y="109182"/>
                </a:cubicBezTo>
                <a:close/>
                <a:moveTo>
                  <a:pt x="54591" y="245660"/>
                </a:moveTo>
                <a:cubicBezTo>
                  <a:pt x="24481" y="245660"/>
                  <a:pt x="0" y="270140"/>
                  <a:pt x="0" y="300251"/>
                </a:cubicBezTo>
                <a:lnTo>
                  <a:pt x="0" y="354842"/>
                </a:lnTo>
                <a:cubicBezTo>
                  <a:pt x="0" y="384952"/>
                  <a:pt x="24481" y="409433"/>
                  <a:pt x="54591" y="409433"/>
                </a:cubicBezTo>
                <a:lnTo>
                  <a:pt x="327546" y="409433"/>
                </a:lnTo>
                <a:cubicBezTo>
                  <a:pt x="357657" y="409433"/>
                  <a:pt x="382137" y="384952"/>
                  <a:pt x="382137" y="354842"/>
                </a:cubicBezTo>
                <a:lnTo>
                  <a:pt x="382137" y="300251"/>
                </a:lnTo>
                <a:cubicBezTo>
                  <a:pt x="382137" y="270140"/>
                  <a:pt x="357657" y="245660"/>
                  <a:pt x="327546" y="245660"/>
                </a:cubicBezTo>
                <a:lnTo>
                  <a:pt x="54591" y="245660"/>
                </a:lnTo>
                <a:close/>
                <a:moveTo>
                  <a:pt x="238836" y="307075"/>
                </a:moveTo>
                <a:cubicBezTo>
                  <a:pt x="250134" y="307075"/>
                  <a:pt x="259307" y="316248"/>
                  <a:pt x="259307" y="327546"/>
                </a:cubicBezTo>
                <a:cubicBezTo>
                  <a:pt x="259307" y="338845"/>
                  <a:pt x="250134" y="348018"/>
                  <a:pt x="238836" y="348018"/>
                </a:cubicBezTo>
                <a:cubicBezTo>
                  <a:pt x="227537" y="348018"/>
                  <a:pt x="218364" y="338845"/>
                  <a:pt x="218364" y="327546"/>
                </a:cubicBezTo>
                <a:cubicBezTo>
                  <a:pt x="218364" y="316248"/>
                  <a:pt x="227537" y="307075"/>
                  <a:pt x="238836" y="307075"/>
                </a:cubicBezTo>
                <a:close/>
                <a:moveTo>
                  <a:pt x="286603" y="327546"/>
                </a:moveTo>
                <a:cubicBezTo>
                  <a:pt x="286603" y="316248"/>
                  <a:pt x="295776" y="307075"/>
                  <a:pt x="307075" y="307075"/>
                </a:cubicBezTo>
                <a:cubicBezTo>
                  <a:pt x="318373" y="307075"/>
                  <a:pt x="327546" y="316248"/>
                  <a:pt x="327546" y="327546"/>
                </a:cubicBezTo>
                <a:cubicBezTo>
                  <a:pt x="327546" y="338845"/>
                  <a:pt x="318373" y="348018"/>
                  <a:pt x="307075" y="348018"/>
                </a:cubicBezTo>
                <a:cubicBezTo>
                  <a:pt x="295776" y="348018"/>
                  <a:pt x="286603" y="338845"/>
                  <a:pt x="286603" y="327546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1" name="Text 29"/>
          <p:cNvSpPr/>
          <p:nvPr/>
        </p:nvSpPr>
        <p:spPr>
          <a:xfrm>
            <a:off x="7521281" y="4694830"/>
            <a:ext cx="4167116" cy="291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19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Bases de Datos II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594069" y="5240740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142903" y="79214"/>
                </a:moveTo>
                <a:cubicBezTo>
                  <a:pt x="146458" y="75660"/>
                  <a:pt x="146458" y="69888"/>
                  <a:pt x="142903" y="66334"/>
                </a:cubicBezTo>
                <a:lnTo>
                  <a:pt x="97411" y="20841"/>
                </a:lnTo>
                <a:cubicBezTo>
                  <a:pt x="93857" y="17287"/>
                  <a:pt x="88085" y="17287"/>
                  <a:pt x="84531" y="20841"/>
                </a:cubicBezTo>
                <a:cubicBezTo>
                  <a:pt x="80977" y="24395"/>
                  <a:pt x="80977" y="30167"/>
                  <a:pt x="84531" y="33721"/>
                </a:cubicBezTo>
                <a:lnTo>
                  <a:pt x="114499" y="63690"/>
                </a:lnTo>
                <a:lnTo>
                  <a:pt x="9099" y="63690"/>
                </a:lnTo>
                <a:cubicBezTo>
                  <a:pt x="4066" y="63690"/>
                  <a:pt x="0" y="67755"/>
                  <a:pt x="0" y="72788"/>
                </a:cubicBezTo>
                <a:cubicBezTo>
                  <a:pt x="0" y="77821"/>
                  <a:pt x="4066" y="81887"/>
                  <a:pt x="9099" y="81887"/>
                </a:cubicBezTo>
                <a:lnTo>
                  <a:pt x="114499" y="81887"/>
                </a:lnTo>
                <a:lnTo>
                  <a:pt x="84531" y="111855"/>
                </a:lnTo>
                <a:cubicBezTo>
                  <a:pt x="80977" y="115409"/>
                  <a:pt x="80977" y="121181"/>
                  <a:pt x="84531" y="124735"/>
                </a:cubicBezTo>
                <a:cubicBezTo>
                  <a:pt x="88085" y="128289"/>
                  <a:pt x="93857" y="128289"/>
                  <a:pt x="97411" y="124735"/>
                </a:cubicBezTo>
                <a:lnTo>
                  <a:pt x="142903" y="7924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3" name="Text 31"/>
          <p:cNvSpPr/>
          <p:nvPr/>
        </p:nvSpPr>
        <p:spPr>
          <a:xfrm>
            <a:off x="7830631" y="5204346"/>
            <a:ext cx="1464860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Consultas avanzadas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594069" y="5531893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142903" y="79214"/>
                </a:moveTo>
                <a:cubicBezTo>
                  <a:pt x="146458" y="75660"/>
                  <a:pt x="146458" y="69888"/>
                  <a:pt x="142903" y="66334"/>
                </a:cubicBezTo>
                <a:lnTo>
                  <a:pt x="97411" y="20841"/>
                </a:lnTo>
                <a:cubicBezTo>
                  <a:pt x="93857" y="17287"/>
                  <a:pt x="88085" y="17287"/>
                  <a:pt x="84531" y="20841"/>
                </a:cubicBezTo>
                <a:cubicBezTo>
                  <a:pt x="80977" y="24395"/>
                  <a:pt x="80977" y="30167"/>
                  <a:pt x="84531" y="33721"/>
                </a:cubicBezTo>
                <a:lnTo>
                  <a:pt x="114499" y="63690"/>
                </a:lnTo>
                <a:lnTo>
                  <a:pt x="9099" y="63690"/>
                </a:lnTo>
                <a:cubicBezTo>
                  <a:pt x="4066" y="63690"/>
                  <a:pt x="0" y="67755"/>
                  <a:pt x="0" y="72788"/>
                </a:cubicBezTo>
                <a:cubicBezTo>
                  <a:pt x="0" y="77821"/>
                  <a:pt x="4066" y="81887"/>
                  <a:pt x="9099" y="81887"/>
                </a:cubicBezTo>
                <a:lnTo>
                  <a:pt x="114499" y="81887"/>
                </a:lnTo>
                <a:lnTo>
                  <a:pt x="84531" y="111855"/>
                </a:lnTo>
                <a:cubicBezTo>
                  <a:pt x="80977" y="115409"/>
                  <a:pt x="80977" y="121181"/>
                  <a:pt x="84531" y="124735"/>
                </a:cubicBezTo>
                <a:cubicBezTo>
                  <a:pt x="88085" y="128289"/>
                  <a:pt x="93857" y="128289"/>
                  <a:pt x="97411" y="124735"/>
                </a:cubicBezTo>
                <a:lnTo>
                  <a:pt x="142903" y="7924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5" name="Text 33"/>
          <p:cNvSpPr/>
          <p:nvPr/>
        </p:nvSpPr>
        <p:spPr>
          <a:xfrm>
            <a:off x="7830631" y="5495499"/>
            <a:ext cx="946245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Optimización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594069" y="5823045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142903" y="79214"/>
                </a:moveTo>
                <a:cubicBezTo>
                  <a:pt x="146458" y="75660"/>
                  <a:pt x="146458" y="69888"/>
                  <a:pt x="142903" y="66334"/>
                </a:cubicBezTo>
                <a:lnTo>
                  <a:pt x="97411" y="20841"/>
                </a:lnTo>
                <a:cubicBezTo>
                  <a:pt x="93857" y="17287"/>
                  <a:pt x="88085" y="17287"/>
                  <a:pt x="84531" y="20841"/>
                </a:cubicBezTo>
                <a:cubicBezTo>
                  <a:pt x="80977" y="24395"/>
                  <a:pt x="80977" y="30167"/>
                  <a:pt x="84531" y="33721"/>
                </a:cubicBezTo>
                <a:lnTo>
                  <a:pt x="114499" y="63690"/>
                </a:lnTo>
                <a:lnTo>
                  <a:pt x="9099" y="63690"/>
                </a:lnTo>
                <a:cubicBezTo>
                  <a:pt x="4066" y="63690"/>
                  <a:pt x="0" y="67755"/>
                  <a:pt x="0" y="72788"/>
                </a:cubicBezTo>
                <a:cubicBezTo>
                  <a:pt x="0" y="77821"/>
                  <a:pt x="4066" y="81887"/>
                  <a:pt x="9099" y="81887"/>
                </a:cubicBezTo>
                <a:lnTo>
                  <a:pt x="114499" y="81887"/>
                </a:lnTo>
                <a:lnTo>
                  <a:pt x="84531" y="111855"/>
                </a:lnTo>
                <a:cubicBezTo>
                  <a:pt x="80977" y="115409"/>
                  <a:pt x="80977" y="121181"/>
                  <a:pt x="84531" y="124735"/>
                </a:cubicBezTo>
                <a:cubicBezTo>
                  <a:pt x="88085" y="128289"/>
                  <a:pt x="93857" y="128289"/>
                  <a:pt x="97411" y="124735"/>
                </a:cubicBezTo>
                <a:lnTo>
                  <a:pt x="142903" y="7924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7" name="Text 35"/>
          <p:cNvSpPr/>
          <p:nvPr/>
        </p:nvSpPr>
        <p:spPr>
          <a:xfrm>
            <a:off x="7830631" y="5786651"/>
            <a:ext cx="1110018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Automatización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594069" y="6114197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142903" y="79214"/>
                </a:moveTo>
                <a:cubicBezTo>
                  <a:pt x="146458" y="75660"/>
                  <a:pt x="146458" y="69888"/>
                  <a:pt x="142903" y="66334"/>
                </a:cubicBezTo>
                <a:lnTo>
                  <a:pt x="97411" y="20841"/>
                </a:lnTo>
                <a:cubicBezTo>
                  <a:pt x="93857" y="17287"/>
                  <a:pt x="88085" y="17287"/>
                  <a:pt x="84531" y="20841"/>
                </a:cubicBezTo>
                <a:cubicBezTo>
                  <a:pt x="80977" y="24395"/>
                  <a:pt x="80977" y="30167"/>
                  <a:pt x="84531" y="33721"/>
                </a:cubicBezTo>
                <a:lnTo>
                  <a:pt x="114499" y="63690"/>
                </a:lnTo>
                <a:lnTo>
                  <a:pt x="9099" y="63690"/>
                </a:lnTo>
                <a:cubicBezTo>
                  <a:pt x="4066" y="63690"/>
                  <a:pt x="0" y="67755"/>
                  <a:pt x="0" y="72788"/>
                </a:cubicBezTo>
                <a:cubicBezTo>
                  <a:pt x="0" y="77821"/>
                  <a:pt x="4066" y="81887"/>
                  <a:pt x="9099" y="81887"/>
                </a:cubicBezTo>
                <a:lnTo>
                  <a:pt x="114499" y="81887"/>
                </a:lnTo>
                <a:lnTo>
                  <a:pt x="84531" y="111855"/>
                </a:lnTo>
                <a:cubicBezTo>
                  <a:pt x="80977" y="115409"/>
                  <a:pt x="80977" y="121181"/>
                  <a:pt x="84531" y="124735"/>
                </a:cubicBezTo>
                <a:cubicBezTo>
                  <a:pt x="88085" y="128289"/>
                  <a:pt x="93857" y="128289"/>
                  <a:pt x="97411" y="124735"/>
                </a:cubicBezTo>
                <a:lnTo>
                  <a:pt x="142903" y="7924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9" name="Text 37"/>
          <p:cNvSpPr/>
          <p:nvPr/>
        </p:nvSpPr>
        <p:spPr>
          <a:xfrm>
            <a:off x="7830631" y="6077803"/>
            <a:ext cx="1173707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Proyectos reales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ec5a4cffe343ebb9da3df289d7b7ae029584b79d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8" b="8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4ECDC4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8286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228600" y="0"/>
                </a:moveTo>
                <a:lnTo>
                  <a:pt x="685800" y="0"/>
                </a:lnTo>
                <a:cubicBezTo>
                  <a:pt x="811968" y="0"/>
                  <a:pt x="914400" y="102432"/>
                  <a:pt x="914400" y="228600"/>
                </a:cubicBezTo>
                <a:lnTo>
                  <a:pt x="914400" y="685800"/>
                </a:lnTo>
                <a:cubicBezTo>
                  <a:pt x="914400" y="811968"/>
                  <a:pt x="811968" y="914400"/>
                  <a:pt x="685800" y="914400"/>
                </a:cubicBezTo>
                <a:lnTo>
                  <a:pt x="228600" y="914400"/>
                </a:lnTo>
                <a:cubicBezTo>
                  <a:pt x="102432" y="914400"/>
                  <a:pt x="0" y="811968"/>
                  <a:pt x="0" y="6858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4ECDC4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595471" y="1057275"/>
            <a:ext cx="7143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904875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0" y="0"/>
                </a:moveTo>
                <a:lnTo>
                  <a:pt x="76200" y="0"/>
                </a:lnTo>
                <a:lnTo>
                  <a:pt x="762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FFFF"/>
              </a:gs>
              <a:gs pos="0">
                <a:srgbClr val="4ECDC4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7" name="Text 4"/>
          <p:cNvSpPr/>
          <p:nvPr/>
        </p:nvSpPr>
        <p:spPr>
          <a:xfrm>
            <a:off x="381000" y="2047875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Consultas Avanzadas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 Análisis de Datos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3990975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0" y="0"/>
                </a:moveTo>
                <a:lnTo>
                  <a:pt x="1828800" y="0"/>
                </a:lnTo>
                <a:lnTo>
                  <a:pt x="18288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0" scaled="1"/>
          </a:gradFill>
          <a:ln/>
        </p:spPr>
      </p:sp>
      <p:sp>
        <p:nvSpPr>
          <p:cNvPr id="9" name="Text 6"/>
          <p:cNvSpPr/>
          <p:nvPr/>
        </p:nvSpPr>
        <p:spPr>
          <a:xfrm>
            <a:off x="381000" y="4371975"/>
            <a:ext cx="115728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Extrayendo Respuestas Reales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 Grandes Volúmenes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85763" y="5519738"/>
            <a:ext cx="1466850" cy="504825"/>
          </a:xfrm>
          <a:custGeom>
            <a:avLst/>
            <a:gdLst/>
            <a:ahLst/>
            <a:cxnLst/>
            <a:rect l="l" t="t" r="r" b="b"/>
            <a:pathLst>
              <a:path w="1466850" h="504825">
                <a:moveTo>
                  <a:pt x="114302" y="0"/>
                </a:moveTo>
                <a:lnTo>
                  <a:pt x="1352548" y="0"/>
                </a:lnTo>
                <a:cubicBezTo>
                  <a:pt x="1415675" y="0"/>
                  <a:pt x="1466850" y="51175"/>
                  <a:pt x="1466850" y="114302"/>
                </a:cubicBezTo>
                <a:lnTo>
                  <a:pt x="1466850" y="390523"/>
                </a:lnTo>
                <a:cubicBezTo>
                  <a:pt x="1466850" y="453650"/>
                  <a:pt x="1415675" y="504825"/>
                  <a:pt x="1352548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2938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1906" y="23812"/>
                </a:moveTo>
                <a:cubicBezTo>
                  <a:pt x="7107" y="23812"/>
                  <a:pt x="2753" y="26715"/>
                  <a:pt x="893" y="31179"/>
                </a:cubicBezTo>
                <a:cubicBezTo>
                  <a:pt x="-967" y="35644"/>
                  <a:pt x="74" y="40742"/>
                  <a:pt x="3497" y="44128"/>
                </a:cubicBezTo>
                <a:lnTo>
                  <a:pt x="71438" y="112105"/>
                </a:lnTo>
                <a:lnTo>
                  <a:pt x="71438" y="154781"/>
                </a:lnTo>
                <a:cubicBezTo>
                  <a:pt x="71438" y="157944"/>
                  <a:pt x="72703" y="160958"/>
                  <a:pt x="74935" y="163190"/>
                </a:cubicBezTo>
                <a:lnTo>
                  <a:pt x="98747" y="187003"/>
                </a:lnTo>
                <a:cubicBezTo>
                  <a:pt x="102171" y="190426"/>
                  <a:pt x="107268" y="191430"/>
                  <a:pt x="111733" y="189570"/>
                </a:cubicBezTo>
                <a:cubicBezTo>
                  <a:pt x="116198" y="187709"/>
                  <a:pt x="119063" y="183393"/>
                  <a:pt x="119063" y="178594"/>
                </a:cubicBezTo>
                <a:lnTo>
                  <a:pt x="119063" y="112105"/>
                </a:lnTo>
                <a:lnTo>
                  <a:pt x="187003" y="44165"/>
                </a:lnTo>
                <a:cubicBezTo>
                  <a:pt x="190426" y="40742"/>
                  <a:pt x="191430" y="35644"/>
                  <a:pt x="189570" y="31179"/>
                </a:cubicBezTo>
                <a:cubicBezTo>
                  <a:pt x="187709" y="26715"/>
                  <a:pt x="183393" y="23812"/>
                  <a:pt x="178594" y="23812"/>
                </a:cubicBezTo>
                <a:lnTo>
                  <a:pt x="11906" y="23812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2" name="Text 9"/>
          <p:cNvSpPr/>
          <p:nvPr/>
        </p:nvSpPr>
        <p:spPr>
          <a:xfrm>
            <a:off x="914400" y="5643563"/>
            <a:ext cx="80359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WHERE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018030" y="5519738"/>
            <a:ext cx="1762125" cy="504825"/>
          </a:xfrm>
          <a:custGeom>
            <a:avLst/>
            <a:gdLst/>
            <a:ahLst/>
            <a:cxnLst/>
            <a:rect l="l" t="t" r="r" b="b"/>
            <a:pathLst>
              <a:path w="1762125" h="504825">
                <a:moveTo>
                  <a:pt x="114302" y="0"/>
                </a:moveTo>
                <a:lnTo>
                  <a:pt x="1647823" y="0"/>
                </a:lnTo>
                <a:cubicBezTo>
                  <a:pt x="1710950" y="0"/>
                  <a:pt x="1762125" y="51175"/>
                  <a:pt x="1762125" y="114302"/>
                </a:cubicBezTo>
                <a:lnTo>
                  <a:pt x="1762125" y="390523"/>
                </a:lnTo>
                <a:cubicBezTo>
                  <a:pt x="1762125" y="453650"/>
                  <a:pt x="1710950" y="504825"/>
                  <a:pt x="164782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299018" y="5681663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893" y="75977"/>
                </a:moveTo>
                <a:cubicBezTo>
                  <a:pt x="2753" y="80442"/>
                  <a:pt x="7069" y="83344"/>
                  <a:pt x="11906" y="83344"/>
                </a:cubicBezTo>
                <a:lnTo>
                  <a:pt x="130969" y="83344"/>
                </a:lnTo>
                <a:cubicBezTo>
                  <a:pt x="135768" y="83344"/>
                  <a:pt x="140122" y="80442"/>
                  <a:pt x="141982" y="75977"/>
                </a:cubicBezTo>
                <a:cubicBezTo>
                  <a:pt x="143842" y="71512"/>
                  <a:pt x="142801" y="66415"/>
                  <a:pt x="139415" y="62992"/>
                </a:cubicBezTo>
                <a:lnTo>
                  <a:pt x="79883" y="3460"/>
                </a:lnTo>
                <a:cubicBezTo>
                  <a:pt x="75233" y="-1191"/>
                  <a:pt x="67680" y="-1191"/>
                  <a:pt x="63029" y="3460"/>
                </a:cubicBezTo>
                <a:lnTo>
                  <a:pt x="3497" y="62992"/>
                </a:lnTo>
                <a:cubicBezTo>
                  <a:pt x="74" y="66415"/>
                  <a:pt x="-930" y="71512"/>
                  <a:pt x="930" y="75977"/>
                </a:cubicBezTo>
                <a:close/>
                <a:moveTo>
                  <a:pt x="893" y="114486"/>
                </a:moveTo>
                <a:cubicBezTo>
                  <a:pt x="-967" y="118951"/>
                  <a:pt x="74" y="124048"/>
                  <a:pt x="3460" y="127471"/>
                </a:cubicBezTo>
                <a:lnTo>
                  <a:pt x="62992" y="187003"/>
                </a:lnTo>
                <a:cubicBezTo>
                  <a:pt x="67642" y="191653"/>
                  <a:pt x="75195" y="191653"/>
                  <a:pt x="79846" y="187003"/>
                </a:cubicBezTo>
                <a:lnTo>
                  <a:pt x="139378" y="127471"/>
                </a:lnTo>
                <a:cubicBezTo>
                  <a:pt x="142801" y="124048"/>
                  <a:pt x="143805" y="118951"/>
                  <a:pt x="141945" y="114486"/>
                </a:cubicBezTo>
                <a:cubicBezTo>
                  <a:pt x="140084" y="110021"/>
                  <a:pt x="135768" y="107156"/>
                  <a:pt x="130969" y="107156"/>
                </a:cubicBezTo>
                <a:lnTo>
                  <a:pt x="11906" y="107156"/>
                </a:lnTo>
                <a:cubicBezTo>
                  <a:pt x="7107" y="107156"/>
                  <a:pt x="2753" y="110058"/>
                  <a:pt x="893" y="114523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5" name="Text 12"/>
          <p:cNvSpPr/>
          <p:nvPr/>
        </p:nvSpPr>
        <p:spPr>
          <a:xfrm>
            <a:off x="2546668" y="5643563"/>
            <a:ext cx="109791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ORDER BY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3944620" y="5519738"/>
            <a:ext cx="1781175" cy="504825"/>
          </a:xfrm>
          <a:custGeom>
            <a:avLst/>
            <a:gdLst/>
            <a:ahLst/>
            <a:cxnLst/>
            <a:rect l="l" t="t" r="r" b="b"/>
            <a:pathLst>
              <a:path w="1781175" h="504825">
                <a:moveTo>
                  <a:pt x="114302" y="0"/>
                </a:moveTo>
                <a:lnTo>
                  <a:pt x="1666873" y="0"/>
                </a:lnTo>
                <a:cubicBezTo>
                  <a:pt x="1730000" y="0"/>
                  <a:pt x="1781175" y="51175"/>
                  <a:pt x="1781175" y="114302"/>
                </a:cubicBezTo>
                <a:lnTo>
                  <a:pt x="1781175" y="390523"/>
                </a:lnTo>
                <a:cubicBezTo>
                  <a:pt x="1781175" y="453650"/>
                  <a:pt x="1730000" y="504825"/>
                  <a:pt x="166687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189889" y="56816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906" y="44425"/>
                </a:moveTo>
                <a:cubicBezTo>
                  <a:pt x="4800" y="40332"/>
                  <a:pt x="0" y="32631"/>
                  <a:pt x="0" y="23812"/>
                </a:cubicBezTo>
                <a:cubicBezTo>
                  <a:pt x="0" y="10678"/>
                  <a:pt x="10678" y="0"/>
                  <a:pt x="23812" y="0"/>
                </a:cubicBezTo>
                <a:cubicBezTo>
                  <a:pt x="32631" y="0"/>
                  <a:pt x="40332" y="4800"/>
                  <a:pt x="44425" y="11906"/>
                </a:cubicBezTo>
                <a:lnTo>
                  <a:pt x="169850" y="11906"/>
                </a:lnTo>
                <a:cubicBezTo>
                  <a:pt x="173980" y="4800"/>
                  <a:pt x="181645" y="0"/>
                  <a:pt x="190463" y="0"/>
                </a:cubicBezTo>
                <a:cubicBezTo>
                  <a:pt x="203597" y="0"/>
                  <a:pt x="214275" y="10678"/>
                  <a:pt x="214275" y="23812"/>
                </a:cubicBezTo>
                <a:cubicBezTo>
                  <a:pt x="214275" y="32631"/>
                  <a:pt x="209476" y="40332"/>
                  <a:pt x="202369" y="44425"/>
                </a:cubicBezTo>
                <a:lnTo>
                  <a:pt x="202369" y="146038"/>
                </a:lnTo>
                <a:cubicBezTo>
                  <a:pt x="209476" y="150168"/>
                  <a:pt x="214275" y="157832"/>
                  <a:pt x="214275" y="166650"/>
                </a:cubicBezTo>
                <a:cubicBezTo>
                  <a:pt x="214275" y="179784"/>
                  <a:pt x="203597" y="190463"/>
                  <a:pt x="190463" y="190463"/>
                </a:cubicBezTo>
                <a:cubicBezTo>
                  <a:pt x="181645" y="190463"/>
                  <a:pt x="173943" y="185663"/>
                  <a:pt x="169850" y="178557"/>
                </a:cubicBezTo>
                <a:lnTo>
                  <a:pt x="44425" y="178557"/>
                </a:lnTo>
                <a:cubicBezTo>
                  <a:pt x="40295" y="185663"/>
                  <a:pt x="32631" y="190463"/>
                  <a:pt x="23812" y="190463"/>
                </a:cubicBezTo>
                <a:cubicBezTo>
                  <a:pt x="10678" y="190463"/>
                  <a:pt x="0" y="179784"/>
                  <a:pt x="0" y="166650"/>
                </a:cubicBezTo>
                <a:cubicBezTo>
                  <a:pt x="0" y="157832"/>
                  <a:pt x="4800" y="150130"/>
                  <a:pt x="11906" y="146038"/>
                </a:cubicBezTo>
                <a:lnTo>
                  <a:pt x="11906" y="44425"/>
                </a:lnTo>
                <a:close/>
                <a:moveTo>
                  <a:pt x="178594" y="44425"/>
                </a:moveTo>
                <a:cubicBezTo>
                  <a:pt x="174985" y="42342"/>
                  <a:pt x="171971" y="39328"/>
                  <a:pt x="169887" y="35719"/>
                </a:cubicBezTo>
                <a:lnTo>
                  <a:pt x="44425" y="35719"/>
                </a:lnTo>
                <a:cubicBezTo>
                  <a:pt x="42342" y="39328"/>
                  <a:pt x="39328" y="42342"/>
                  <a:pt x="35719" y="44425"/>
                </a:cubicBezTo>
                <a:lnTo>
                  <a:pt x="35719" y="146038"/>
                </a:lnTo>
                <a:cubicBezTo>
                  <a:pt x="39328" y="148121"/>
                  <a:pt x="42342" y="151135"/>
                  <a:pt x="44425" y="154744"/>
                </a:cubicBezTo>
                <a:lnTo>
                  <a:pt x="169850" y="154744"/>
                </a:lnTo>
                <a:cubicBezTo>
                  <a:pt x="171934" y="151135"/>
                  <a:pt x="174947" y="148121"/>
                  <a:pt x="178557" y="146038"/>
                </a:cubicBezTo>
                <a:lnTo>
                  <a:pt x="178557" y="44425"/>
                </a:lnTo>
                <a:close/>
                <a:moveTo>
                  <a:pt x="53578" y="65484"/>
                </a:moveTo>
                <a:cubicBezTo>
                  <a:pt x="53578" y="58899"/>
                  <a:pt x="58899" y="53578"/>
                  <a:pt x="65484" y="53578"/>
                </a:cubicBezTo>
                <a:lnTo>
                  <a:pt x="107156" y="53578"/>
                </a:lnTo>
                <a:cubicBezTo>
                  <a:pt x="113742" y="53578"/>
                  <a:pt x="119063" y="58899"/>
                  <a:pt x="119063" y="65484"/>
                </a:cubicBezTo>
                <a:lnTo>
                  <a:pt x="119063" y="89297"/>
                </a:lnTo>
                <a:cubicBezTo>
                  <a:pt x="119063" y="95883"/>
                  <a:pt x="113742" y="101203"/>
                  <a:pt x="107156" y="101203"/>
                </a:cubicBezTo>
                <a:lnTo>
                  <a:pt x="65484" y="101203"/>
                </a:lnTo>
                <a:cubicBezTo>
                  <a:pt x="58899" y="101203"/>
                  <a:pt x="53578" y="95883"/>
                  <a:pt x="53578" y="89297"/>
                </a:cubicBezTo>
                <a:lnTo>
                  <a:pt x="53578" y="65484"/>
                </a:lnTo>
                <a:close/>
                <a:moveTo>
                  <a:pt x="95250" y="119063"/>
                </a:moveTo>
                <a:lnTo>
                  <a:pt x="107156" y="119063"/>
                </a:lnTo>
                <a:cubicBezTo>
                  <a:pt x="123602" y="119063"/>
                  <a:pt x="136922" y="105742"/>
                  <a:pt x="136922" y="89297"/>
                </a:cubicBezTo>
                <a:lnTo>
                  <a:pt x="148828" y="89297"/>
                </a:lnTo>
                <a:cubicBezTo>
                  <a:pt x="155414" y="89297"/>
                  <a:pt x="160734" y="94617"/>
                  <a:pt x="160734" y="101203"/>
                </a:cubicBezTo>
                <a:lnTo>
                  <a:pt x="160734" y="125016"/>
                </a:lnTo>
                <a:cubicBezTo>
                  <a:pt x="160734" y="131601"/>
                  <a:pt x="155414" y="136922"/>
                  <a:pt x="148828" y="136922"/>
                </a:cubicBezTo>
                <a:lnTo>
                  <a:pt x="107156" y="136922"/>
                </a:lnTo>
                <a:cubicBezTo>
                  <a:pt x="100571" y="136922"/>
                  <a:pt x="95250" y="131601"/>
                  <a:pt x="95250" y="125016"/>
                </a:cubicBezTo>
                <a:lnTo>
                  <a:pt x="95250" y="119063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8" name="Text 15"/>
          <p:cNvSpPr/>
          <p:nvPr/>
        </p:nvSpPr>
        <p:spPr>
          <a:xfrm>
            <a:off x="4473257" y="5643563"/>
            <a:ext cx="111506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GROUP BY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5888355" y="5519738"/>
            <a:ext cx="1228725" cy="504825"/>
          </a:xfrm>
          <a:custGeom>
            <a:avLst/>
            <a:gdLst/>
            <a:ahLst/>
            <a:cxnLst/>
            <a:rect l="l" t="t" r="r" b="b"/>
            <a:pathLst>
              <a:path w="1228725" h="504825">
                <a:moveTo>
                  <a:pt x="114302" y="0"/>
                </a:moveTo>
                <a:lnTo>
                  <a:pt x="1114423" y="0"/>
                </a:lnTo>
                <a:cubicBezTo>
                  <a:pt x="1177550" y="0"/>
                  <a:pt x="1228725" y="51175"/>
                  <a:pt x="1228725" y="114302"/>
                </a:cubicBezTo>
                <a:lnTo>
                  <a:pt x="1228725" y="390523"/>
                </a:lnTo>
                <a:cubicBezTo>
                  <a:pt x="1228725" y="453650"/>
                  <a:pt x="1177550" y="504825"/>
                  <a:pt x="111442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6133624" y="56816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56083" y="35719"/>
                </a:moveTo>
                <a:cubicBezTo>
                  <a:pt x="149907" y="35719"/>
                  <a:pt x="143917" y="37393"/>
                  <a:pt x="138671" y="40444"/>
                </a:cubicBezTo>
                <a:cubicBezTo>
                  <a:pt x="132792" y="34491"/>
                  <a:pt x="125946" y="29505"/>
                  <a:pt x="118393" y="25747"/>
                </a:cubicBezTo>
                <a:cubicBezTo>
                  <a:pt x="128885" y="16818"/>
                  <a:pt x="142242" y="11906"/>
                  <a:pt x="156083" y="11906"/>
                </a:cubicBezTo>
                <a:cubicBezTo>
                  <a:pt x="188230" y="11906"/>
                  <a:pt x="214313" y="37951"/>
                  <a:pt x="214313" y="70135"/>
                </a:cubicBezTo>
                <a:cubicBezTo>
                  <a:pt x="214313" y="85576"/>
                  <a:pt x="208173" y="100385"/>
                  <a:pt x="197272" y="111286"/>
                </a:cubicBezTo>
                <a:lnTo>
                  <a:pt x="170817" y="137740"/>
                </a:lnTo>
                <a:cubicBezTo>
                  <a:pt x="159916" y="148642"/>
                  <a:pt x="145107" y="154781"/>
                  <a:pt x="129667" y="154781"/>
                </a:cubicBezTo>
                <a:cubicBezTo>
                  <a:pt x="97520" y="154781"/>
                  <a:pt x="71438" y="128736"/>
                  <a:pt x="71438" y="96552"/>
                </a:cubicBezTo>
                <a:cubicBezTo>
                  <a:pt x="71438" y="95994"/>
                  <a:pt x="71438" y="95436"/>
                  <a:pt x="71475" y="94878"/>
                </a:cubicBezTo>
                <a:cubicBezTo>
                  <a:pt x="71661" y="88292"/>
                  <a:pt x="77130" y="83121"/>
                  <a:pt x="83716" y="83307"/>
                </a:cubicBezTo>
                <a:cubicBezTo>
                  <a:pt x="90301" y="83493"/>
                  <a:pt x="95473" y="88962"/>
                  <a:pt x="95287" y="95548"/>
                </a:cubicBezTo>
                <a:cubicBezTo>
                  <a:pt x="95287" y="95883"/>
                  <a:pt x="95287" y="96217"/>
                  <a:pt x="95287" y="96515"/>
                </a:cubicBezTo>
                <a:cubicBezTo>
                  <a:pt x="95287" y="115528"/>
                  <a:pt x="110691" y="130932"/>
                  <a:pt x="129704" y="130932"/>
                </a:cubicBezTo>
                <a:cubicBezTo>
                  <a:pt x="138819" y="130932"/>
                  <a:pt x="147563" y="127322"/>
                  <a:pt x="154037" y="120848"/>
                </a:cubicBezTo>
                <a:lnTo>
                  <a:pt x="180491" y="94394"/>
                </a:lnTo>
                <a:cubicBezTo>
                  <a:pt x="186928" y="87957"/>
                  <a:pt x="190574" y="79177"/>
                  <a:pt x="190574" y="70061"/>
                </a:cubicBezTo>
                <a:cubicBezTo>
                  <a:pt x="190574" y="51048"/>
                  <a:pt x="175171" y="35644"/>
                  <a:pt x="156158" y="35644"/>
                </a:cubicBezTo>
                <a:close/>
                <a:moveTo>
                  <a:pt x="102394" y="64480"/>
                </a:moveTo>
                <a:cubicBezTo>
                  <a:pt x="101687" y="64182"/>
                  <a:pt x="100980" y="63773"/>
                  <a:pt x="100347" y="63326"/>
                </a:cubicBezTo>
                <a:cubicBezTo>
                  <a:pt x="95659" y="60908"/>
                  <a:pt x="90301" y="59531"/>
                  <a:pt x="84683" y="59531"/>
                </a:cubicBezTo>
                <a:cubicBezTo>
                  <a:pt x="75567" y="59531"/>
                  <a:pt x="66824" y="63140"/>
                  <a:pt x="60350" y="69614"/>
                </a:cubicBezTo>
                <a:lnTo>
                  <a:pt x="33896" y="96069"/>
                </a:lnTo>
                <a:cubicBezTo>
                  <a:pt x="27459" y="102505"/>
                  <a:pt x="23812" y="111286"/>
                  <a:pt x="23812" y="120402"/>
                </a:cubicBezTo>
                <a:cubicBezTo>
                  <a:pt x="23812" y="139415"/>
                  <a:pt x="39216" y="154818"/>
                  <a:pt x="58229" y="154818"/>
                </a:cubicBezTo>
                <a:cubicBezTo>
                  <a:pt x="64368" y="154818"/>
                  <a:pt x="70358" y="153181"/>
                  <a:pt x="75605" y="150130"/>
                </a:cubicBezTo>
                <a:cubicBezTo>
                  <a:pt x="81483" y="156083"/>
                  <a:pt x="88329" y="161069"/>
                  <a:pt x="95920" y="164827"/>
                </a:cubicBezTo>
                <a:cubicBezTo>
                  <a:pt x="85427" y="173720"/>
                  <a:pt x="72107" y="178668"/>
                  <a:pt x="58229" y="178668"/>
                </a:cubicBezTo>
                <a:cubicBezTo>
                  <a:pt x="26082" y="178668"/>
                  <a:pt x="0" y="152623"/>
                  <a:pt x="0" y="120439"/>
                </a:cubicBezTo>
                <a:cubicBezTo>
                  <a:pt x="0" y="104998"/>
                  <a:pt x="6139" y="90190"/>
                  <a:pt x="17041" y="79288"/>
                </a:cubicBezTo>
                <a:lnTo>
                  <a:pt x="43495" y="52834"/>
                </a:lnTo>
                <a:cubicBezTo>
                  <a:pt x="54397" y="41932"/>
                  <a:pt x="69205" y="35793"/>
                  <a:pt x="84646" y="35793"/>
                </a:cubicBezTo>
                <a:cubicBezTo>
                  <a:pt x="116867" y="35793"/>
                  <a:pt x="142875" y="62061"/>
                  <a:pt x="142875" y="94171"/>
                </a:cubicBezTo>
                <a:cubicBezTo>
                  <a:pt x="142875" y="94655"/>
                  <a:pt x="142875" y="95138"/>
                  <a:pt x="142875" y="95622"/>
                </a:cubicBezTo>
                <a:cubicBezTo>
                  <a:pt x="142726" y="102208"/>
                  <a:pt x="137257" y="107379"/>
                  <a:pt x="130671" y="107231"/>
                </a:cubicBezTo>
                <a:cubicBezTo>
                  <a:pt x="124085" y="107082"/>
                  <a:pt x="118914" y="101612"/>
                  <a:pt x="119063" y="95027"/>
                </a:cubicBezTo>
                <a:cubicBezTo>
                  <a:pt x="119063" y="94729"/>
                  <a:pt x="119063" y="94469"/>
                  <a:pt x="119063" y="94171"/>
                </a:cubicBezTo>
                <a:cubicBezTo>
                  <a:pt x="119063" y="81632"/>
                  <a:pt x="112365" y="70619"/>
                  <a:pt x="102394" y="64554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1" name="Text 18"/>
          <p:cNvSpPr/>
          <p:nvPr/>
        </p:nvSpPr>
        <p:spPr>
          <a:xfrm>
            <a:off x="6416993" y="5643563"/>
            <a:ext cx="557847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JOIN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5120" y="373888"/>
            <a:ext cx="455168" cy="455168"/>
          </a:xfrm>
          <a:custGeom>
            <a:avLst/>
            <a:gdLst/>
            <a:ahLst/>
            <a:cxnLst/>
            <a:rect l="l" t="t" r="r" b="b"/>
            <a:pathLst>
              <a:path w="455168" h="455168">
                <a:moveTo>
                  <a:pt x="97538" y="0"/>
                </a:moveTo>
                <a:lnTo>
                  <a:pt x="357630" y="0"/>
                </a:lnTo>
                <a:cubicBezTo>
                  <a:pt x="411463" y="0"/>
                  <a:pt x="455168" y="43705"/>
                  <a:pt x="455168" y="97538"/>
                </a:cubicBezTo>
                <a:lnTo>
                  <a:pt x="455168" y="357630"/>
                </a:lnTo>
                <a:cubicBezTo>
                  <a:pt x="455168" y="411499"/>
                  <a:pt x="411499" y="455168"/>
                  <a:pt x="357630" y="455168"/>
                </a:cubicBezTo>
                <a:lnTo>
                  <a:pt x="97538" y="455168"/>
                </a:lnTo>
                <a:cubicBezTo>
                  <a:pt x="43705" y="455168"/>
                  <a:pt x="0" y="411463"/>
                  <a:pt x="0" y="357630"/>
                </a:cubicBezTo>
                <a:lnTo>
                  <a:pt x="0" y="97538"/>
                </a:lnTo>
                <a:cubicBezTo>
                  <a:pt x="0" y="43705"/>
                  <a:pt x="43705" y="0"/>
                  <a:pt x="97538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" name="Text 1"/>
          <p:cNvSpPr/>
          <p:nvPr/>
        </p:nvSpPr>
        <p:spPr>
          <a:xfrm>
            <a:off x="276352" y="373888"/>
            <a:ext cx="552704" cy="455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36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10336" y="325120"/>
            <a:ext cx="3104896" cy="32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04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Consultas Avanzadas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910336" y="650240"/>
            <a:ext cx="3031744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 nueva caja de herramientas SQL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41376" y="1040384"/>
            <a:ext cx="5689600" cy="1788160"/>
          </a:xfrm>
          <a:custGeom>
            <a:avLst/>
            <a:gdLst/>
            <a:ahLst/>
            <a:cxnLst/>
            <a:rect l="l" t="t" r="r" b="b"/>
            <a:pathLst>
              <a:path w="5689600" h="1788160">
                <a:moveTo>
                  <a:pt x="0" y="0"/>
                </a:moveTo>
                <a:lnTo>
                  <a:pt x="5592056" y="0"/>
                </a:lnTo>
                <a:cubicBezTo>
                  <a:pt x="5645928" y="0"/>
                  <a:pt x="5689600" y="43672"/>
                  <a:pt x="5689600" y="97544"/>
                </a:cubicBezTo>
                <a:lnTo>
                  <a:pt x="5689600" y="1690616"/>
                </a:lnTo>
                <a:cubicBezTo>
                  <a:pt x="5689600" y="1744488"/>
                  <a:pt x="5645928" y="1788160"/>
                  <a:pt x="5592056" y="1788160"/>
                </a:cubicBezTo>
                <a:lnTo>
                  <a:pt x="0" y="178816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341376" y="1040384"/>
            <a:ext cx="32512" cy="1788160"/>
          </a:xfrm>
          <a:custGeom>
            <a:avLst/>
            <a:gdLst/>
            <a:ahLst/>
            <a:cxnLst/>
            <a:rect l="l" t="t" r="r" b="b"/>
            <a:pathLst>
              <a:path w="32512" h="1788160">
                <a:moveTo>
                  <a:pt x="0" y="0"/>
                </a:moveTo>
                <a:lnTo>
                  <a:pt x="32512" y="0"/>
                </a:lnTo>
                <a:lnTo>
                  <a:pt x="32512" y="1788160"/>
                </a:lnTo>
                <a:lnTo>
                  <a:pt x="0" y="178816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508000" y="1202944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0160" y="20320"/>
                </a:moveTo>
                <a:cubicBezTo>
                  <a:pt x="6064" y="20320"/>
                  <a:pt x="2350" y="22797"/>
                  <a:pt x="762" y="26606"/>
                </a:cubicBezTo>
                <a:cubicBezTo>
                  <a:pt x="-826" y="30417"/>
                  <a:pt x="64" y="34766"/>
                  <a:pt x="2985" y="37656"/>
                </a:cubicBezTo>
                <a:lnTo>
                  <a:pt x="60960" y="95663"/>
                </a:lnTo>
                <a:lnTo>
                  <a:pt x="60960" y="132080"/>
                </a:lnTo>
                <a:cubicBezTo>
                  <a:pt x="60960" y="134779"/>
                  <a:pt x="62040" y="137351"/>
                  <a:pt x="63945" y="139256"/>
                </a:cubicBezTo>
                <a:lnTo>
                  <a:pt x="84265" y="159576"/>
                </a:lnTo>
                <a:cubicBezTo>
                  <a:pt x="87185" y="162497"/>
                  <a:pt x="91535" y="163354"/>
                  <a:pt x="95345" y="161766"/>
                </a:cubicBezTo>
                <a:cubicBezTo>
                  <a:pt x="99155" y="160179"/>
                  <a:pt x="101600" y="156496"/>
                  <a:pt x="101600" y="152400"/>
                </a:cubicBezTo>
                <a:lnTo>
                  <a:pt x="101600" y="95663"/>
                </a:lnTo>
                <a:lnTo>
                  <a:pt x="159576" y="37687"/>
                </a:lnTo>
                <a:cubicBezTo>
                  <a:pt x="162497" y="34766"/>
                  <a:pt x="163354" y="30417"/>
                  <a:pt x="161766" y="26607"/>
                </a:cubicBezTo>
                <a:cubicBezTo>
                  <a:pt x="160179" y="22797"/>
                  <a:pt x="156496" y="20320"/>
                  <a:pt x="152400" y="20320"/>
                </a:cubicBezTo>
                <a:lnTo>
                  <a:pt x="10160" y="2032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788416" y="1170432"/>
            <a:ext cx="200761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Filtrado y Ordenamiento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7680" y="1463040"/>
            <a:ext cx="487680" cy="260096"/>
          </a:xfrm>
          <a:custGeom>
            <a:avLst/>
            <a:gdLst/>
            <a:ahLst/>
            <a:cxnLst/>
            <a:rect l="l" t="t" r="r" b="b"/>
            <a:pathLst>
              <a:path w="487680" h="260096">
                <a:moveTo>
                  <a:pt x="32512" y="0"/>
                </a:moveTo>
                <a:lnTo>
                  <a:pt x="455168" y="0"/>
                </a:lnTo>
                <a:cubicBezTo>
                  <a:pt x="473124" y="0"/>
                  <a:pt x="487680" y="14556"/>
                  <a:pt x="487680" y="32512"/>
                </a:cubicBezTo>
                <a:lnTo>
                  <a:pt x="487680" y="227584"/>
                </a:lnTo>
                <a:cubicBezTo>
                  <a:pt x="487680" y="245540"/>
                  <a:pt x="473124" y="260096"/>
                  <a:pt x="455168" y="260096"/>
                </a:cubicBezTo>
                <a:lnTo>
                  <a:pt x="32512" y="260096"/>
                </a:lnTo>
                <a:cubicBezTo>
                  <a:pt x="14556" y="260096"/>
                  <a:pt x="0" y="245540"/>
                  <a:pt x="0" y="227584"/>
                </a:cubicBezTo>
                <a:lnTo>
                  <a:pt x="0" y="32512"/>
                </a:lnTo>
                <a:cubicBezTo>
                  <a:pt x="0" y="14568"/>
                  <a:pt x="14568" y="0"/>
                  <a:pt x="3251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487680" y="1463040"/>
            <a:ext cx="552704" cy="260096"/>
          </a:xfrm>
          <a:prstGeom prst="rect">
            <a:avLst/>
          </a:prstGeom>
          <a:noFill/>
          <a:ln/>
        </p:spPr>
        <p:txBody>
          <a:bodyPr wrap="square" lIns="65024" tIns="32512" rIns="65024" bIns="32512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WHERE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40384" y="1463040"/>
            <a:ext cx="319430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Filtrado condicional avanzado con múltiples criterios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87680" y="1788160"/>
            <a:ext cx="699008" cy="260096"/>
          </a:xfrm>
          <a:custGeom>
            <a:avLst/>
            <a:gdLst/>
            <a:ahLst/>
            <a:cxnLst/>
            <a:rect l="l" t="t" r="r" b="b"/>
            <a:pathLst>
              <a:path w="699008" h="260096">
                <a:moveTo>
                  <a:pt x="32512" y="0"/>
                </a:moveTo>
                <a:lnTo>
                  <a:pt x="666496" y="0"/>
                </a:lnTo>
                <a:cubicBezTo>
                  <a:pt x="684452" y="0"/>
                  <a:pt x="699008" y="14556"/>
                  <a:pt x="699008" y="32512"/>
                </a:cubicBezTo>
                <a:lnTo>
                  <a:pt x="699008" y="227584"/>
                </a:lnTo>
                <a:cubicBezTo>
                  <a:pt x="699008" y="245540"/>
                  <a:pt x="684452" y="260096"/>
                  <a:pt x="666496" y="260096"/>
                </a:cubicBezTo>
                <a:lnTo>
                  <a:pt x="32512" y="260096"/>
                </a:lnTo>
                <a:cubicBezTo>
                  <a:pt x="14556" y="260096"/>
                  <a:pt x="0" y="245540"/>
                  <a:pt x="0" y="227584"/>
                </a:cubicBezTo>
                <a:lnTo>
                  <a:pt x="0" y="32512"/>
                </a:lnTo>
                <a:cubicBezTo>
                  <a:pt x="0" y="14568"/>
                  <a:pt x="14568" y="0"/>
                  <a:pt x="3251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487680" y="1788160"/>
            <a:ext cx="764032" cy="260096"/>
          </a:xfrm>
          <a:prstGeom prst="rect">
            <a:avLst/>
          </a:prstGeom>
          <a:noFill/>
          <a:ln/>
        </p:spPr>
        <p:txBody>
          <a:bodyPr wrap="square" lIns="65024" tIns="32512" rIns="65024" bIns="32512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ORDER BY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254963" y="1788160"/>
            <a:ext cx="261721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Ordenamiento multi-columna y direccional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87680" y="2113280"/>
            <a:ext cx="699008" cy="260096"/>
          </a:xfrm>
          <a:custGeom>
            <a:avLst/>
            <a:gdLst/>
            <a:ahLst/>
            <a:cxnLst/>
            <a:rect l="l" t="t" r="r" b="b"/>
            <a:pathLst>
              <a:path w="699008" h="260096">
                <a:moveTo>
                  <a:pt x="32512" y="0"/>
                </a:moveTo>
                <a:lnTo>
                  <a:pt x="666496" y="0"/>
                </a:lnTo>
                <a:cubicBezTo>
                  <a:pt x="684452" y="0"/>
                  <a:pt x="699008" y="14556"/>
                  <a:pt x="699008" y="32512"/>
                </a:cubicBezTo>
                <a:lnTo>
                  <a:pt x="699008" y="227584"/>
                </a:lnTo>
                <a:cubicBezTo>
                  <a:pt x="699008" y="245540"/>
                  <a:pt x="684452" y="260096"/>
                  <a:pt x="666496" y="260096"/>
                </a:cubicBezTo>
                <a:lnTo>
                  <a:pt x="32512" y="260096"/>
                </a:lnTo>
                <a:cubicBezTo>
                  <a:pt x="14556" y="260096"/>
                  <a:pt x="0" y="245540"/>
                  <a:pt x="0" y="227584"/>
                </a:cubicBezTo>
                <a:lnTo>
                  <a:pt x="0" y="32512"/>
                </a:lnTo>
                <a:cubicBezTo>
                  <a:pt x="0" y="14568"/>
                  <a:pt x="14568" y="0"/>
                  <a:pt x="3251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487680" y="2113280"/>
            <a:ext cx="764032" cy="260096"/>
          </a:xfrm>
          <a:prstGeom prst="rect">
            <a:avLst/>
          </a:prstGeom>
          <a:noFill/>
          <a:ln/>
        </p:spPr>
        <p:txBody>
          <a:bodyPr wrap="square" lIns="65024" tIns="32512" rIns="65024" bIns="32512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GROUP BY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54963" y="2113280"/>
            <a:ext cx="219456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Agrupación para análisis estadístico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87680" y="2438400"/>
            <a:ext cx="560832" cy="260096"/>
          </a:xfrm>
          <a:custGeom>
            <a:avLst/>
            <a:gdLst/>
            <a:ahLst/>
            <a:cxnLst/>
            <a:rect l="l" t="t" r="r" b="b"/>
            <a:pathLst>
              <a:path w="560832" h="260096">
                <a:moveTo>
                  <a:pt x="32512" y="0"/>
                </a:moveTo>
                <a:lnTo>
                  <a:pt x="528320" y="0"/>
                </a:lnTo>
                <a:cubicBezTo>
                  <a:pt x="546276" y="0"/>
                  <a:pt x="560832" y="14556"/>
                  <a:pt x="560832" y="32512"/>
                </a:cubicBezTo>
                <a:lnTo>
                  <a:pt x="560832" y="227584"/>
                </a:lnTo>
                <a:cubicBezTo>
                  <a:pt x="560832" y="245540"/>
                  <a:pt x="546276" y="260096"/>
                  <a:pt x="528320" y="260096"/>
                </a:cubicBezTo>
                <a:lnTo>
                  <a:pt x="32512" y="260096"/>
                </a:lnTo>
                <a:cubicBezTo>
                  <a:pt x="14556" y="260096"/>
                  <a:pt x="0" y="245540"/>
                  <a:pt x="0" y="227584"/>
                </a:cubicBezTo>
                <a:lnTo>
                  <a:pt x="0" y="32512"/>
                </a:lnTo>
                <a:cubicBezTo>
                  <a:pt x="0" y="14568"/>
                  <a:pt x="14568" y="0"/>
                  <a:pt x="3251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487680" y="2438400"/>
            <a:ext cx="625856" cy="260096"/>
          </a:xfrm>
          <a:prstGeom prst="rect">
            <a:avLst/>
          </a:prstGeom>
          <a:noFill/>
          <a:ln/>
        </p:spPr>
        <p:txBody>
          <a:bodyPr wrap="square" lIns="65024" tIns="32512" rIns="65024" bIns="32512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HAVING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111910" y="2438400"/>
            <a:ext cx="153619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Filtrado post-agregación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41376" y="2926080"/>
            <a:ext cx="5689600" cy="1658112"/>
          </a:xfrm>
          <a:custGeom>
            <a:avLst/>
            <a:gdLst/>
            <a:ahLst/>
            <a:cxnLst/>
            <a:rect l="l" t="t" r="r" b="b"/>
            <a:pathLst>
              <a:path w="5689600" h="1658112">
                <a:moveTo>
                  <a:pt x="0" y="0"/>
                </a:moveTo>
                <a:lnTo>
                  <a:pt x="5592070" y="0"/>
                </a:lnTo>
                <a:cubicBezTo>
                  <a:pt x="5645934" y="0"/>
                  <a:pt x="5689600" y="43666"/>
                  <a:pt x="5689600" y="97530"/>
                </a:cubicBezTo>
                <a:lnTo>
                  <a:pt x="5689600" y="1560582"/>
                </a:lnTo>
                <a:cubicBezTo>
                  <a:pt x="5689600" y="1614446"/>
                  <a:pt x="5645934" y="1658112"/>
                  <a:pt x="5592070" y="1658112"/>
                </a:cubicBezTo>
                <a:lnTo>
                  <a:pt x="0" y="1658112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23" name="Shape 21"/>
          <p:cNvSpPr/>
          <p:nvPr/>
        </p:nvSpPr>
        <p:spPr>
          <a:xfrm>
            <a:off x="341376" y="2926080"/>
            <a:ext cx="32512" cy="1658112"/>
          </a:xfrm>
          <a:custGeom>
            <a:avLst/>
            <a:gdLst/>
            <a:ahLst/>
            <a:cxnLst/>
            <a:rect l="l" t="t" r="r" b="b"/>
            <a:pathLst>
              <a:path w="32512" h="1658112">
                <a:moveTo>
                  <a:pt x="0" y="0"/>
                </a:moveTo>
                <a:lnTo>
                  <a:pt x="32512" y="0"/>
                </a:lnTo>
                <a:lnTo>
                  <a:pt x="32512" y="1658112"/>
                </a:lnTo>
                <a:lnTo>
                  <a:pt x="0" y="1658112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4" name="Shape 22"/>
          <p:cNvSpPr/>
          <p:nvPr/>
        </p:nvSpPr>
        <p:spPr>
          <a:xfrm>
            <a:off x="528320" y="3088640"/>
            <a:ext cx="121920" cy="162560"/>
          </a:xfrm>
          <a:custGeom>
            <a:avLst/>
            <a:gdLst/>
            <a:ahLst/>
            <a:cxnLst/>
            <a:rect l="l" t="t" r="r" b="b"/>
            <a:pathLst>
              <a:path w="121920" h="162560">
                <a:moveTo>
                  <a:pt x="20320" y="0"/>
                </a:moveTo>
                <a:cubicBezTo>
                  <a:pt x="9112" y="0"/>
                  <a:pt x="0" y="9112"/>
                  <a:pt x="0" y="20320"/>
                </a:cubicBezTo>
                <a:lnTo>
                  <a:pt x="0" y="142240"/>
                </a:lnTo>
                <a:cubicBezTo>
                  <a:pt x="0" y="153448"/>
                  <a:pt x="9112" y="162560"/>
                  <a:pt x="20320" y="162560"/>
                </a:cubicBezTo>
                <a:lnTo>
                  <a:pt x="101600" y="162560"/>
                </a:lnTo>
                <a:cubicBezTo>
                  <a:pt x="112808" y="162560"/>
                  <a:pt x="121920" y="153448"/>
                  <a:pt x="121920" y="142240"/>
                </a:cubicBezTo>
                <a:lnTo>
                  <a:pt x="121920" y="20320"/>
                </a:lnTo>
                <a:cubicBezTo>
                  <a:pt x="121920" y="9112"/>
                  <a:pt x="112808" y="0"/>
                  <a:pt x="101600" y="0"/>
                </a:cubicBezTo>
                <a:lnTo>
                  <a:pt x="20320" y="0"/>
                </a:lnTo>
                <a:close/>
                <a:moveTo>
                  <a:pt x="30480" y="20320"/>
                </a:moveTo>
                <a:lnTo>
                  <a:pt x="91440" y="20320"/>
                </a:lnTo>
                <a:cubicBezTo>
                  <a:pt x="97060" y="20320"/>
                  <a:pt x="101600" y="24860"/>
                  <a:pt x="101600" y="30480"/>
                </a:cubicBezTo>
                <a:lnTo>
                  <a:pt x="101600" y="40640"/>
                </a:lnTo>
                <a:cubicBezTo>
                  <a:pt x="101600" y="46260"/>
                  <a:pt x="97060" y="50800"/>
                  <a:pt x="91440" y="50800"/>
                </a:cubicBezTo>
                <a:lnTo>
                  <a:pt x="30480" y="50800"/>
                </a:lnTo>
                <a:cubicBezTo>
                  <a:pt x="24860" y="50800"/>
                  <a:pt x="20320" y="46260"/>
                  <a:pt x="20320" y="40640"/>
                </a:cubicBezTo>
                <a:lnTo>
                  <a:pt x="20320" y="30480"/>
                </a:lnTo>
                <a:cubicBezTo>
                  <a:pt x="20320" y="24860"/>
                  <a:pt x="24860" y="20320"/>
                  <a:pt x="30480" y="20320"/>
                </a:cubicBezTo>
                <a:close/>
                <a:moveTo>
                  <a:pt x="35560" y="73660"/>
                </a:moveTo>
                <a:cubicBezTo>
                  <a:pt x="35560" y="77866"/>
                  <a:pt x="32146" y="81280"/>
                  <a:pt x="27940" y="81280"/>
                </a:cubicBezTo>
                <a:cubicBezTo>
                  <a:pt x="23734" y="81280"/>
                  <a:pt x="20320" y="77866"/>
                  <a:pt x="20320" y="73660"/>
                </a:cubicBezTo>
                <a:cubicBezTo>
                  <a:pt x="20320" y="69454"/>
                  <a:pt x="23734" y="66040"/>
                  <a:pt x="27940" y="66040"/>
                </a:cubicBezTo>
                <a:cubicBezTo>
                  <a:pt x="32146" y="66040"/>
                  <a:pt x="35560" y="69454"/>
                  <a:pt x="35560" y="73660"/>
                </a:cubicBezTo>
                <a:close/>
                <a:moveTo>
                  <a:pt x="60960" y="81280"/>
                </a:moveTo>
                <a:cubicBezTo>
                  <a:pt x="56754" y="81280"/>
                  <a:pt x="53340" y="77866"/>
                  <a:pt x="53340" y="73660"/>
                </a:cubicBezTo>
                <a:cubicBezTo>
                  <a:pt x="53340" y="69454"/>
                  <a:pt x="56754" y="66040"/>
                  <a:pt x="60960" y="66040"/>
                </a:cubicBezTo>
                <a:cubicBezTo>
                  <a:pt x="65166" y="66040"/>
                  <a:pt x="68580" y="69454"/>
                  <a:pt x="68580" y="73660"/>
                </a:cubicBezTo>
                <a:cubicBezTo>
                  <a:pt x="68580" y="77866"/>
                  <a:pt x="65166" y="81280"/>
                  <a:pt x="60960" y="81280"/>
                </a:cubicBezTo>
                <a:close/>
                <a:moveTo>
                  <a:pt x="101600" y="73660"/>
                </a:moveTo>
                <a:cubicBezTo>
                  <a:pt x="101600" y="77866"/>
                  <a:pt x="98186" y="81280"/>
                  <a:pt x="93980" y="81280"/>
                </a:cubicBezTo>
                <a:cubicBezTo>
                  <a:pt x="89774" y="81280"/>
                  <a:pt x="86360" y="77866"/>
                  <a:pt x="86360" y="73660"/>
                </a:cubicBezTo>
                <a:cubicBezTo>
                  <a:pt x="86360" y="69454"/>
                  <a:pt x="89774" y="66040"/>
                  <a:pt x="93980" y="66040"/>
                </a:cubicBezTo>
                <a:cubicBezTo>
                  <a:pt x="98186" y="66040"/>
                  <a:pt x="101600" y="69454"/>
                  <a:pt x="101600" y="73660"/>
                </a:cubicBezTo>
                <a:close/>
                <a:moveTo>
                  <a:pt x="27940" y="111760"/>
                </a:moveTo>
                <a:cubicBezTo>
                  <a:pt x="23734" y="111760"/>
                  <a:pt x="20320" y="108346"/>
                  <a:pt x="20320" y="104140"/>
                </a:cubicBezTo>
                <a:cubicBezTo>
                  <a:pt x="20320" y="99934"/>
                  <a:pt x="23734" y="96520"/>
                  <a:pt x="27940" y="96520"/>
                </a:cubicBezTo>
                <a:cubicBezTo>
                  <a:pt x="32146" y="96520"/>
                  <a:pt x="35560" y="99934"/>
                  <a:pt x="35560" y="104140"/>
                </a:cubicBezTo>
                <a:cubicBezTo>
                  <a:pt x="35560" y="108346"/>
                  <a:pt x="32146" y="111760"/>
                  <a:pt x="27940" y="111760"/>
                </a:cubicBezTo>
                <a:close/>
                <a:moveTo>
                  <a:pt x="68580" y="104140"/>
                </a:moveTo>
                <a:cubicBezTo>
                  <a:pt x="68580" y="108346"/>
                  <a:pt x="65166" y="111760"/>
                  <a:pt x="60960" y="111760"/>
                </a:cubicBezTo>
                <a:cubicBezTo>
                  <a:pt x="56754" y="111760"/>
                  <a:pt x="53340" y="108346"/>
                  <a:pt x="53340" y="104140"/>
                </a:cubicBezTo>
                <a:cubicBezTo>
                  <a:pt x="53340" y="99934"/>
                  <a:pt x="56754" y="96520"/>
                  <a:pt x="60960" y="96520"/>
                </a:cubicBezTo>
                <a:cubicBezTo>
                  <a:pt x="65166" y="96520"/>
                  <a:pt x="68580" y="99934"/>
                  <a:pt x="68580" y="104140"/>
                </a:cubicBezTo>
                <a:close/>
                <a:moveTo>
                  <a:pt x="93980" y="111760"/>
                </a:moveTo>
                <a:cubicBezTo>
                  <a:pt x="89774" y="111760"/>
                  <a:pt x="86360" y="108346"/>
                  <a:pt x="86360" y="104140"/>
                </a:cubicBezTo>
                <a:cubicBezTo>
                  <a:pt x="86360" y="99934"/>
                  <a:pt x="89774" y="96520"/>
                  <a:pt x="93980" y="96520"/>
                </a:cubicBezTo>
                <a:cubicBezTo>
                  <a:pt x="98186" y="96520"/>
                  <a:pt x="101600" y="99934"/>
                  <a:pt x="101600" y="104140"/>
                </a:cubicBezTo>
                <a:cubicBezTo>
                  <a:pt x="101600" y="108346"/>
                  <a:pt x="98186" y="111760"/>
                  <a:pt x="93980" y="111760"/>
                </a:cubicBezTo>
                <a:close/>
                <a:moveTo>
                  <a:pt x="20320" y="134620"/>
                </a:moveTo>
                <a:cubicBezTo>
                  <a:pt x="20320" y="130397"/>
                  <a:pt x="23717" y="127000"/>
                  <a:pt x="27940" y="127000"/>
                </a:cubicBezTo>
                <a:lnTo>
                  <a:pt x="63500" y="127000"/>
                </a:lnTo>
                <a:cubicBezTo>
                  <a:pt x="67723" y="127000"/>
                  <a:pt x="71120" y="130397"/>
                  <a:pt x="71120" y="134620"/>
                </a:cubicBezTo>
                <a:cubicBezTo>
                  <a:pt x="71120" y="138843"/>
                  <a:pt x="67723" y="142240"/>
                  <a:pt x="63500" y="142240"/>
                </a:cubicBezTo>
                <a:lnTo>
                  <a:pt x="27940" y="142240"/>
                </a:lnTo>
                <a:cubicBezTo>
                  <a:pt x="23717" y="142240"/>
                  <a:pt x="20320" y="138843"/>
                  <a:pt x="20320" y="134620"/>
                </a:cubicBezTo>
                <a:close/>
                <a:moveTo>
                  <a:pt x="93980" y="127000"/>
                </a:moveTo>
                <a:cubicBezTo>
                  <a:pt x="98203" y="127000"/>
                  <a:pt x="101600" y="130397"/>
                  <a:pt x="101600" y="134620"/>
                </a:cubicBezTo>
                <a:cubicBezTo>
                  <a:pt x="101600" y="138843"/>
                  <a:pt x="98203" y="142240"/>
                  <a:pt x="93980" y="142240"/>
                </a:cubicBezTo>
                <a:cubicBezTo>
                  <a:pt x="89757" y="142240"/>
                  <a:pt x="86360" y="138843"/>
                  <a:pt x="86360" y="134620"/>
                </a:cubicBezTo>
                <a:cubicBezTo>
                  <a:pt x="86360" y="130397"/>
                  <a:pt x="89757" y="127000"/>
                  <a:pt x="93980" y="12700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5" name="Text 23"/>
          <p:cNvSpPr/>
          <p:nvPr/>
        </p:nvSpPr>
        <p:spPr>
          <a:xfrm>
            <a:off x="788416" y="3056128"/>
            <a:ext cx="1771904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Funciones Agregadas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87680" y="3348736"/>
            <a:ext cx="2674112" cy="325120"/>
          </a:xfrm>
          <a:custGeom>
            <a:avLst/>
            <a:gdLst/>
            <a:ahLst/>
            <a:cxnLst/>
            <a:rect l="l" t="t" r="r" b="b"/>
            <a:pathLst>
              <a:path w="2674112" h="325120">
                <a:moveTo>
                  <a:pt x="65024" y="0"/>
                </a:moveTo>
                <a:lnTo>
                  <a:pt x="2609088" y="0"/>
                </a:lnTo>
                <a:cubicBezTo>
                  <a:pt x="2645000" y="0"/>
                  <a:pt x="2674112" y="29112"/>
                  <a:pt x="2674112" y="65024"/>
                </a:cubicBezTo>
                <a:lnTo>
                  <a:pt x="2674112" y="260096"/>
                </a:lnTo>
                <a:cubicBezTo>
                  <a:pt x="2674112" y="296008"/>
                  <a:pt x="2645000" y="325120"/>
                  <a:pt x="2609088" y="325120"/>
                </a:cubicBezTo>
                <a:lnTo>
                  <a:pt x="65024" y="325120"/>
                </a:lnTo>
                <a:cubicBezTo>
                  <a:pt x="29112" y="325120"/>
                  <a:pt x="0" y="296008"/>
                  <a:pt x="0" y="260096"/>
                </a:cubicBezTo>
                <a:lnTo>
                  <a:pt x="0" y="65024"/>
                </a:lnTo>
                <a:cubicBezTo>
                  <a:pt x="0" y="29136"/>
                  <a:pt x="29136" y="0"/>
                  <a:pt x="65024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552704" y="3413760"/>
            <a:ext cx="56896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COUNT()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18413" y="3413760"/>
            <a:ext cx="495808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Conteo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227764" y="3348736"/>
            <a:ext cx="2674112" cy="325120"/>
          </a:xfrm>
          <a:custGeom>
            <a:avLst/>
            <a:gdLst/>
            <a:ahLst/>
            <a:cxnLst/>
            <a:rect l="l" t="t" r="r" b="b"/>
            <a:pathLst>
              <a:path w="2674112" h="325120">
                <a:moveTo>
                  <a:pt x="65024" y="0"/>
                </a:moveTo>
                <a:lnTo>
                  <a:pt x="2609088" y="0"/>
                </a:lnTo>
                <a:cubicBezTo>
                  <a:pt x="2645000" y="0"/>
                  <a:pt x="2674112" y="29112"/>
                  <a:pt x="2674112" y="65024"/>
                </a:cubicBezTo>
                <a:lnTo>
                  <a:pt x="2674112" y="260096"/>
                </a:lnTo>
                <a:cubicBezTo>
                  <a:pt x="2674112" y="296008"/>
                  <a:pt x="2645000" y="325120"/>
                  <a:pt x="2609088" y="325120"/>
                </a:cubicBezTo>
                <a:lnTo>
                  <a:pt x="65024" y="325120"/>
                </a:lnTo>
                <a:cubicBezTo>
                  <a:pt x="29112" y="325120"/>
                  <a:pt x="0" y="296008"/>
                  <a:pt x="0" y="260096"/>
                </a:cubicBezTo>
                <a:lnTo>
                  <a:pt x="0" y="65024"/>
                </a:lnTo>
                <a:cubicBezTo>
                  <a:pt x="0" y="29136"/>
                  <a:pt x="29136" y="0"/>
                  <a:pt x="65024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3292788" y="3413760"/>
            <a:ext cx="42265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SUM()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3715444" y="3413760"/>
            <a:ext cx="40640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Suma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87680" y="3738880"/>
            <a:ext cx="2674112" cy="325120"/>
          </a:xfrm>
          <a:custGeom>
            <a:avLst/>
            <a:gdLst/>
            <a:ahLst/>
            <a:cxnLst/>
            <a:rect l="l" t="t" r="r" b="b"/>
            <a:pathLst>
              <a:path w="2674112" h="325120">
                <a:moveTo>
                  <a:pt x="65024" y="0"/>
                </a:moveTo>
                <a:lnTo>
                  <a:pt x="2609088" y="0"/>
                </a:lnTo>
                <a:cubicBezTo>
                  <a:pt x="2645000" y="0"/>
                  <a:pt x="2674112" y="29112"/>
                  <a:pt x="2674112" y="65024"/>
                </a:cubicBezTo>
                <a:lnTo>
                  <a:pt x="2674112" y="260096"/>
                </a:lnTo>
                <a:cubicBezTo>
                  <a:pt x="2674112" y="296008"/>
                  <a:pt x="2645000" y="325120"/>
                  <a:pt x="2609088" y="325120"/>
                </a:cubicBezTo>
                <a:lnTo>
                  <a:pt x="65024" y="325120"/>
                </a:lnTo>
                <a:cubicBezTo>
                  <a:pt x="29112" y="325120"/>
                  <a:pt x="0" y="296008"/>
                  <a:pt x="0" y="260096"/>
                </a:cubicBezTo>
                <a:lnTo>
                  <a:pt x="0" y="65024"/>
                </a:lnTo>
                <a:cubicBezTo>
                  <a:pt x="0" y="29136"/>
                  <a:pt x="29136" y="0"/>
                  <a:pt x="65024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552704" y="3803904"/>
            <a:ext cx="42265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AVG()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75360" y="3803904"/>
            <a:ext cx="64211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Promedio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227764" y="3738880"/>
            <a:ext cx="2674112" cy="325120"/>
          </a:xfrm>
          <a:custGeom>
            <a:avLst/>
            <a:gdLst/>
            <a:ahLst/>
            <a:cxnLst/>
            <a:rect l="l" t="t" r="r" b="b"/>
            <a:pathLst>
              <a:path w="2674112" h="325120">
                <a:moveTo>
                  <a:pt x="65024" y="0"/>
                </a:moveTo>
                <a:lnTo>
                  <a:pt x="2609088" y="0"/>
                </a:lnTo>
                <a:cubicBezTo>
                  <a:pt x="2645000" y="0"/>
                  <a:pt x="2674112" y="29112"/>
                  <a:pt x="2674112" y="65024"/>
                </a:cubicBezTo>
                <a:lnTo>
                  <a:pt x="2674112" y="260096"/>
                </a:lnTo>
                <a:cubicBezTo>
                  <a:pt x="2674112" y="296008"/>
                  <a:pt x="2645000" y="325120"/>
                  <a:pt x="2609088" y="325120"/>
                </a:cubicBezTo>
                <a:lnTo>
                  <a:pt x="65024" y="325120"/>
                </a:lnTo>
                <a:cubicBezTo>
                  <a:pt x="29112" y="325120"/>
                  <a:pt x="0" y="296008"/>
                  <a:pt x="0" y="260096"/>
                </a:cubicBezTo>
                <a:lnTo>
                  <a:pt x="0" y="65024"/>
                </a:lnTo>
                <a:cubicBezTo>
                  <a:pt x="0" y="29136"/>
                  <a:pt x="29136" y="0"/>
                  <a:pt x="65024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3292788" y="3803904"/>
            <a:ext cx="42265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MAX()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3715444" y="3803904"/>
            <a:ext cx="52832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Máximo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87680" y="4129024"/>
            <a:ext cx="2674112" cy="325120"/>
          </a:xfrm>
          <a:custGeom>
            <a:avLst/>
            <a:gdLst/>
            <a:ahLst/>
            <a:cxnLst/>
            <a:rect l="l" t="t" r="r" b="b"/>
            <a:pathLst>
              <a:path w="2674112" h="325120">
                <a:moveTo>
                  <a:pt x="65024" y="0"/>
                </a:moveTo>
                <a:lnTo>
                  <a:pt x="2609088" y="0"/>
                </a:lnTo>
                <a:cubicBezTo>
                  <a:pt x="2645000" y="0"/>
                  <a:pt x="2674112" y="29112"/>
                  <a:pt x="2674112" y="65024"/>
                </a:cubicBezTo>
                <a:lnTo>
                  <a:pt x="2674112" y="260096"/>
                </a:lnTo>
                <a:cubicBezTo>
                  <a:pt x="2674112" y="296008"/>
                  <a:pt x="2645000" y="325120"/>
                  <a:pt x="2609088" y="325120"/>
                </a:cubicBezTo>
                <a:lnTo>
                  <a:pt x="65024" y="325120"/>
                </a:lnTo>
                <a:cubicBezTo>
                  <a:pt x="29112" y="325120"/>
                  <a:pt x="0" y="296008"/>
                  <a:pt x="0" y="260096"/>
                </a:cubicBezTo>
                <a:lnTo>
                  <a:pt x="0" y="65024"/>
                </a:lnTo>
                <a:cubicBezTo>
                  <a:pt x="0" y="29136"/>
                  <a:pt x="29136" y="0"/>
                  <a:pt x="65024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552704" y="4194048"/>
            <a:ext cx="42265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MIN()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975360" y="4194048"/>
            <a:ext cx="50393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Mínimo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79177" y="1040384"/>
            <a:ext cx="5689600" cy="3039872"/>
          </a:xfrm>
          <a:custGeom>
            <a:avLst/>
            <a:gdLst/>
            <a:ahLst/>
            <a:cxnLst/>
            <a:rect l="l" t="t" r="r" b="b"/>
            <a:pathLst>
              <a:path w="5689600" h="3039872">
                <a:moveTo>
                  <a:pt x="0" y="0"/>
                </a:moveTo>
                <a:lnTo>
                  <a:pt x="5592051" y="0"/>
                </a:lnTo>
                <a:cubicBezTo>
                  <a:pt x="5645926" y="0"/>
                  <a:pt x="5689600" y="43674"/>
                  <a:pt x="5689600" y="97549"/>
                </a:cubicBezTo>
                <a:lnTo>
                  <a:pt x="5689600" y="2942323"/>
                </a:lnTo>
                <a:cubicBezTo>
                  <a:pt x="5689600" y="2996198"/>
                  <a:pt x="5645926" y="3039872"/>
                  <a:pt x="5592051" y="3039872"/>
                </a:cubicBezTo>
                <a:lnTo>
                  <a:pt x="0" y="3039872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2" name="Shape 40"/>
          <p:cNvSpPr/>
          <p:nvPr/>
        </p:nvSpPr>
        <p:spPr>
          <a:xfrm>
            <a:off x="6179177" y="1040384"/>
            <a:ext cx="32512" cy="3039872"/>
          </a:xfrm>
          <a:custGeom>
            <a:avLst/>
            <a:gdLst/>
            <a:ahLst/>
            <a:cxnLst/>
            <a:rect l="l" t="t" r="r" b="b"/>
            <a:pathLst>
              <a:path w="32512" h="3039872">
                <a:moveTo>
                  <a:pt x="0" y="0"/>
                </a:moveTo>
                <a:lnTo>
                  <a:pt x="32512" y="0"/>
                </a:lnTo>
                <a:lnTo>
                  <a:pt x="32512" y="3039872"/>
                </a:lnTo>
                <a:lnTo>
                  <a:pt x="0" y="3039872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3" name="Shape 41"/>
          <p:cNvSpPr/>
          <p:nvPr/>
        </p:nvSpPr>
        <p:spPr>
          <a:xfrm>
            <a:off x="6345801" y="1202944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32080" y="66040"/>
                </a:moveTo>
                <a:cubicBezTo>
                  <a:pt x="132080" y="80613"/>
                  <a:pt x="127349" y="94075"/>
                  <a:pt x="119380" y="104997"/>
                </a:cubicBezTo>
                <a:lnTo>
                  <a:pt x="159576" y="145225"/>
                </a:lnTo>
                <a:cubicBezTo>
                  <a:pt x="163544" y="149193"/>
                  <a:pt x="163544" y="155639"/>
                  <a:pt x="159576" y="159607"/>
                </a:cubicBezTo>
                <a:cubicBezTo>
                  <a:pt x="155607" y="163576"/>
                  <a:pt x="149162" y="163576"/>
                  <a:pt x="145193" y="159607"/>
                </a:cubicBezTo>
                <a:lnTo>
                  <a:pt x="104997" y="119380"/>
                </a:lnTo>
                <a:cubicBezTo>
                  <a:pt x="94075" y="127349"/>
                  <a:pt x="80613" y="132080"/>
                  <a:pt x="66040" y="132080"/>
                </a:cubicBezTo>
                <a:cubicBezTo>
                  <a:pt x="29559" y="132080"/>
                  <a:pt x="0" y="102521"/>
                  <a:pt x="0" y="66040"/>
                </a:cubicBezTo>
                <a:cubicBezTo>
                  <a:pt x="0" y="29559"/>
                  <a:pt x="29559" y="0"/>
                  <a:pt x="66040" y="0"/>
                </a:cubicBezTo>
                <a:cubicBezTo>
                  <a:pt x="102521" y="0"/>
                  <a:pt x="132080" y="29559"/>
                  <a:pt x="132080" y="66040"/>
                </a:cubicBezTo>
                <a:close/>
                <a:moveTo>
                  <a:pt x="66040" y="111760"/>
                </a:moveTo>
                <a:cubicBezTo>
                  <a:pt x="91274" y="111760"/>
                  <a:pt x="111760" y="91274"/>
                  <a:pt x="111760" y="66040"/>
                </a:cubicBezTo>
                <a:cubicBezTo>
                  <a:pt x="111760" y="40806"/>
                  <a:pt x="91274" y="20320"/>
                  <a:pt x="66040" y="20320"/>
                </a:cubicBezTo>
                <a:cubicBezTo>
                  <a:pt x="40806" y="20320"/>
                  <a:pt x="20320" y="40806"/>
                  <a:pt x="20320" y="66040"/>
                </a:cubicBezTo>
                <a:cubicBezTo>
                  <a:pt x="20320" y="91274"/>
                  <a:pt x="40806" y="111760"/>
                  <a:pt x="66040" y="11176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4" name="Text 42"/>
          <p:cNvSpPr/>
          <p:nvPr/>
        </p:nvSpPr>
        <p:spPr>
          <a:xfrm>
            <a:off x="6626217" y="1170432"/>
            <a:ext cx="1901952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Operadores Avanzados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329545" y="1467104"/>
            <a:ext cx="5405120" cy="568960"/>
          </a:xfrm>
          <a:custGeom>
            <a:avLst/>
            <a:gdLst/>
            <a:ahLst/>
            <a:cxnLst/>
            <a:rect l="l" t="t" r="r" b="b"/>
            <a:pathLst>
              <a:path w="5405120" h="568960">
                <a:moveTo>
                  <a:pt x="65026" y="0"/>
                </a:moveTo>
                <a:lnTo>
                  <a:pt x="5340094" y="0"/>
                </a:lnTo>
                <a:cubicBezTo>
                  <a:pt x="5376007" y="0"/>
                  <a:pt x="5405120" y="29113"/>
                  <a:pt x="5405120" y="65026"/>
                </a:cubicBezTo>
                <a:lnTo>
                  <a:pt x="5405120" y="503934"/>
                </a:lnTo>
                <a:cubicBezTo>
                  <a:pt x="5405120" y="539847"/>
                  <a:pt x="5376007" y="568960"/>
                  <a:pt x="5340094" y="568960"/>
                </a:cubicBezTo>
                <a:lnTo>
                  <a:pt x="65026" y="568960"/>
                </a:lnTo>
                <a:cubicBezTo>
                  <a:pt x="29113" y="568960"/>
                  <a:pt x="0" y="539847"/>
                  <a:pt x="0" y="503934"/>
                </a:cubicBezTo>
                <a:lnTo>
                  <a:pt x="0" y="65026"/>
                </a:lnTo>
                <a:cubicBezTo>
                  <a:pt x="0" y="29113"/>
                  <a:pt x="29113" y="0"/>
                  <a:pt x="65026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6398633" y="1560576"/>
            <a:ext cx="351130" cy="154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LIKE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398633" y="1767840"/>
            <a:ext cx="5331968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Búsqueda de patrones con wildcards (% y _)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29545" y="2105152"/>
            <a:ext cx="5405120" cy="568960"/>
          </a:xfrm>
          <a:custGeom>
            <a:avLst/>
            <a:gdLst/>
            <a:ahLst/>
            <a:cxnLst/>
            <a:rect l="l" t="t" r="r" b="b"/>
            <a:pathLst>
              <a:path w="5405120" h="568960">
                <a:moveTo>
                  <a:pt x="65026" y="0"/>
                </a:moveTo>
                <a:lnTo>
                  <a:pt x="5340094" y="0"/>
                </a:lnTo>
                <a:cubicBezTo>
                  <a:pt x="5376007" y="0"/>
                  <a:pt x="5405120" y="29113"/>
                  <a:pt x="5405120" y="65026"/>
                </a:cubicBezTo>
                <a:lnTo>
                  <a:pt x="5405120" y="503934"/>
                </a:lnTo>
                <a:cubicBezTo>
                  <a:pt x="5405120" y="539847"/>
                  <a:pt x="5376007" y="568960"/>
                  <a:pt x="5340094" y="568960"/>
                </a:cubicBezTo>
                <a:lnTo>
                  <a:pt x="65026" y="568960"/>
                </a:lnTo>
                <a:cubicBezTo>
                  <a:pt x="29113" y="568960"/>
                  <a:pt x="0" y="539847"/>
                  <a:pt x="0" y="503934"/>
                </a:cubicBezTo>
                <a:lnTo>
                  <a:pt x="0" y="65026"/>
                </a:lnTo>
                <a:cubicBezTo>
                  <a:pt x="0" y="29113"/>
                  <a:pt x="29113" y="0"/>
                  <a:pt x="65026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6398633" y="2198624"/>
            <a:ext cx="208077" cy="154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398633" y="2405888"/>
            <a:ext cx="5331968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Coincidencia en listas de valores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29545" y="2743200"/>
            <a:ext cx="5405120" cy="568960"/>
          </a:xfrm>
          <a:custGeom>
            <a:avLst/>
            <a:gdLst/>
            <a:ahLst/>
            <a:cxnLst/>
            <a:rect l="l" t="t" r="r" b="b"/>
            <a:pathLst>
              <a:path w="5405120" h="568960">
                <a:moveTo>
                  <a:pt x="65026" y="0"/>
                </a:moveTo>
                <a:lnTo>
                  <a:pt x="5340094" y="0"/>
                </a:lnTo>
                <a:cubicBezTo>
                  <a:pt x="5376007" y="0"/>
                  <a:pt x="5405120" y="29113"/>
                  <a:pt x="5405120" y="65026"/>
                </a:cubicBezTo>
                <a:lnTo>
                  <a:pt x="5405120" y="503934"/>
                </a:lnTo>
                <a:cubicBezTo>
                  <a:pt x="5405120" y="539847"/>
                  <a:pt x="5376007" y="568960"/>
                  <a:pt x="5340094" y="568960"/>
                </a:cubicBezTo>
                <a:lnTo>
                  <a:pt x="65026" y="568960"/>
                </a:lnTo>
                <a:cubicBezTo>
                  <a:pt x="29113" y="568960"/>
                  <a:pt x="0" y="539847"/>
                  <a:pt x="0" y="503934"/>
                </a:cubicBezTo>
                <a:lnTo>
                  <a:pt x="0" y="65026"/>
                </a:lnTo>
                <a:cubicBezTo>
                  <a:pt x="0" y="29113"/>
                  <a:pt x="29113" y="0"/>
                  <a:pt x="65026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6398633" y="2836672"/>
            <a:ext cx="565709" cy="154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BETWEEN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398633" y="3043936"/>
            <a:ext cx="5331968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Rangos numéricos y de fechas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329545" y="3381248"/>
            <a:ext cx="5405120" cy="568960"/>
          </a:xfrm>
          <a:custGeom>
            <a:avLst/>
            <a:gdLst/>
            <a:ahLst/>
            <a:cxnLst/>
            <a:rect l="l" t="t" r="r" b="b"/>
            <a:pathLst>
              <a:path w="5405120" h="568960">
                <a:moveTo>
                  <a:pt x="65026" y="0"/>
                </a:moveTo>
                <a:lnTo>
                  <a:pt x="5340094" y="0"/>
                </a:lnTo>
                <a:cubicBezTo>
                  <a:pt x="5376007" y="0"/>
                  <a:pt x="5405120" y="29113"/>
                  <a:pt x="5405120" y="65026"/>
                </a:cubicBezTo>
                <a:lnTo>
                  <a:pt x="5405120" y="503934"/>
                </a:lnTo>
                <a:cubicBezTo>
                  <a:pt x="5405120" y="539847"/>
                  <a:pt x="5376007" y="568960"/>
                  <a:pt x="5340094" y="568960"/>
                </a:cubicBezTo>
                <a:lnTo>
                  <a:pt x="65026" y="568960"/>
                </a:lnTo>
                <a:cubicBezTo>
                  <a:pt x="29113" y="568960"/>
                  <a:pt x="0" y="539847"/>
                  <a:pt x="0" y="503934"/>
                </a:cubicBezTo>
                <a:lnTo>
                  <a:pt x="0" y="65026"/>
                </a:lnTo>
                <a:cubicBezTo>
                  <a:pt x="0" y="29113"/>
                  <a:pt x="29113" y="0"/>
                  <a:pt x="65026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6398633" y="3474720"/>
            <a:ext cx="565709" cy="1544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IS NULL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398633" y="3681984"/>
            <a:ext cx="5331968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Validación de valores nulos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179177" y="4177792"/>
            <a:ext cx="5689600" cy="1690624"/>
          </a:xfrm>
          <a:custGeom>
            <a:avLst/>
            <a:gdLst/>
            <a:ahLst/>
            <a:cxnLst/>
            <a:rect l="l" t="t" r="r" b="b"/>
            <a:pathLst>
              <a:path w="5689600" h="1690624">
                <a:moveTo>
                  <a:pt x="0" y="0"/>
                </a:moveTo>
                <a:lnTo>
                  <a:pt x="5592068" y="0"/>
                </a:lnTo>
                <a:cubicBezTo>
                  <a:pt x="5645933" y="0"/>
                  <a:pt x="5689600" y="43667"/>
                  <a:pt x="5689600" y="97532"/>
                </a:cubicBezTo>
                <a:lnTo>
                  <a:pt x="5689600" y="1593092"/>
                </a:lnTo>
                <a:cubicBezTo>
                  <a:pt x="5689600" y="1646957"/>
                  <a:pt x="5645933" y="1690624"/>
                  <a:pt x="5592068" y="1690624"/>
                </a:cubicBezTo>
                <a:lnTo>
                  <a:pt x="0" y="1690624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58" name="Shape 56"/>
          <p:cNvSpPr/>
          <p:nvPr/>
        </p:nvSpPr>
        <p:spPr>
          <a:xfrm>
            <a:off x="6179177" y="4177792"/>
            <a:ext cx="32512" cy="1690624"/>
          </a:xfrm>
          <a:custGeom>
            <a:avLst/>
            <a:gdLst/>
            <a:ahLst/>
            <a:cxnLst/>
            <a:rect l="l" t="t" r="r" b="b"/>
            <a:pathLst>
              <a:path w="32512" h="1690624">
                <a:moveTo>
                  <a:pt x="0" y="0"/>
                </a:moveTo>
                <a:lnTo>
                  <a:pt x="32512" y="0"/>
                </a:lnTo>
                <a:lnTo>
                  <a:pt x="32512" y="1690624"/>
                </a:lnTo>
                <a:lnTo>
                  <a:pt x="0" y="1690624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9" name="Shape 57"/>
          <p:cNvSpPr/>
          <p:nvPr/>
        </p:nvSpPr>
        <p:spPr>
          <a:xfrm>
            <a:off x="6335641" y="4340352"/>
            <a:ext cx="182880" cy="162560"/>
          </a:xfrm>
          <a:custGeom>
            <a:avLst/>
            <a:gdLst/>
            <a:ahLst/>
            <a:cxnLst/>
            <a:rect l="l" t="t" r="r" b="b"/>
            <a:pathLst>
              <a:path w="182880" h="162560">
                <a:moveTo>
                  <a:pt x="133191" y="30480"/>
                </a:moveTo>
                <a:cubicBezTo>
                  <a:pt x="127921" y="30480"/>
                  <a:pt x="122809" y="31909"/>
                  <a:pt x="118332" y="34512"/>
                </a:cubicBezTo>
                <a:cubicBezTo>
                  <a:pt x="113316" y="29432"/>
                  <a:pt x="107474" y="25178"/>
                  <a:pt x="101029" y="21971"/>
                </a:cubicBezTo>
                <a:cubicBezTo>
                  <a:pt x="109982" y="14351"/>
                  <a:pt x="121380" y="10160"/>
                  <a:pt x="133191" y="10160"/>
                </a:cubicBezTo>
                <a:cubicBezTo>
                  <a:pt x="160623" y="10160"/>
                  <a:pt x="182880" y="32385"/>
                  <a:pt x="182880" y="59849"/>
                </a:cubicBezTo>
                <a:cubicBezTo>
                  <a:pt x="182880" y="73025"/>
                  <a:pt x="177641" y="85662"/>
                  <a:pt x="168339" y="94964"/>
                </a:cubicBezTo>
                <a:lnTo>
                  <a:pt x="145764" y="117539"/>
                </a:lnTo>
                <a:cubicBezTo>
                  <a:pt x="136462" y="126841"/>
                  <a:pt x="123825" y="132080"/>
                  <a:pt x="110649" y="132080"/>
                </a:cubicBezTo>
                <a:cubicBezTo>
                  <a:pt x="83217" y="132080"/>
                  <a:pt x="60960" y="109855"/>
                  <a:pt x="60960" y="82391"/>
                </a:cubicBezTo>
                <a:cubicBezTo>
                  <a:pt x="60960" y="81915"/>
                  <a:pt x="60960" y="81439"/>
                  <a:pt x="60992" y="80963"/>
                </a:cubicBezTo>
                <a:cubicBezTo>
                  <a:pt x="61151" y="75343"/>
                  <a:pt x="65818" y="70930"/>
                  <a:pt x="71438" y="71088"/>
                </a:cubicBezTo>
                <a:cubicBezTo>
                  <a:pt x="77057" y="71247"/>
                  <a:pt x="81471" y="75914"/>
                  <a:pt x="81312" y="81534"/>
                </a:cubicBezTo>
                <a:cubicBezTo>
                  <a:pt x="81312" y="81820"/>
                  <a:pt x="81312" y="82106"/>
                  <a:pt x="81312" y="82360"/>
                </a:cubicBezTo>
                <a:cubicBezTo>
                  <a:pt x="81312" y="98584"/>
                  <a:pt x="94456" y="111728"/>
                  <a:pt x="110681" y="111728"/>
                </a:cubicBezTo>
                <a:cubicBezTo>
                  <a:pt x="118459" y="111728"/>
                  <a:pt x="125921" y="108649"/>
                  <a:pt x="131445" y="103124"/>
                </a:cubicBezTo>
                <a:lnTo>
                  <a:pt x="154019" y="80550"/>
                </a:lnTo>
                <a:cubicBezTo>
                  <a:pt x="159512" y="75057"/>
                  <a:pt x="162624" y="67564"/>
                  <a:pt x="162624" y="59785"/>
                </a:cubicBezTo>
                <a:cubicBezTo>
                  <a:pt x="162624" y="43561"/>
                  <a:pt x="149479" y="30417"/>
                  <a:pt x="133255" y="30417"/>
                </a:cubicBezTo>
                <a:close/>
                <a:moveTo>
                  <a:pt x="87376" y="55023"/>
                </a:moveTo>
                <a:cubicBezTo>
                  <a:pt x="86773" y="54769"/>
                  <a:pt x="86170" y="54420"/>
                  <a:pt x="85630" y="54039"/>
                </a:cubicBezTo>
                <a:cubicBezTo>
                  <a:pt x="81629" y="51975"/>
                  <a:pt x="77057" y="50800"/>
                  <a:pt x="72263" y="50800"/>
                </a:cubicBezTo>
                <a:cubicBezTo>
                  <a:pt x="64484" y="50800"/>
                  <a:pt x="57023" y="53880"/>
                  <a:pt x="51499" y="59404"/>
                </a:cubicBezTo>
                <a:lnTo>
                  <a:pt x="28924" y="81979"/>
                </a:lnTo>
                <a:cubicBezTo>
                  <a:pt x="23432" y="87471"/>
                  <a:pt x="20320" y="94964"/>
                  <a:pt x="20320" y="102743"/>
                </a:cubicBezTo>
                <a:cubicBezTo>
                  <a:pt x="20320" y="118967"/>
                  <a:pt x="33465" y="132112"/>
                  <a:pt x="49689" y="132112"/>
                </a:cubicBezTo>
                <a:cubicBezTo>
                  <a:pt x="54928" y="132112"/>
                  <a:pt x="60039" y="130715"/>
                  <a:pt x="64516" y="128111"/>
                </a:cubicBezTo>
                <a:cubicBezTo>
                  <a:pt x="69533" y="133191"/>
                  <a:pt x="75375" y="137446"/>
                  <a:pt x="81852" y="140653"/>
                </a:cubicBezTo>
                <a:cubicBezTo>
                  <a:pt x="72898" y="148241"/>
                  <a:pt x="61532" y="152464"/>
                  <a:pt x="49689" y="152464"/>
                </a:cubicBezTo>
                <a:cubicBezTo>
                  <a:pt x="22257" y="152464"/>
                  <a:pt x="0" y="130239"/>
                  <a:pt x="0" y="102775"/>
                </a:cubicBezTo>
                <a:cubicBezTo>
                  <a:pt x="0" y="89599"/>
                  <a:pt x="5239" y="76962"/>
                  <a:pt x="14541" y="67659"/>
                </a:cubicBezTo>
                <a:lnTo>
                  <a:pt x="37116" y="45085"/>
                </a:lnTo>
                <a:cubicBezTo>
                  <a:pt x="46419" y="35782"/>
                  <a:pt x="59055" y="30544"/>
                  <a:pt x="72231" y="30544"/>
                </a:cubicBezTo>
                <a:cubicBezTo>
                  <a:pt x="99727" y="30544"/>
                  <a:pt x="121920" y="52959"/>
                  <a:pt x="121920" y="80359"/>
                </a:cubicBezTo>
                <a:cubicBezTo>
                  <a:pt x="121920" y="80772"/>
                  <a:pt x="121920" y="81185"/>
                  <a:pt x="121920" y="81598"/>
                </a:cubicBezTo>
                <a:cubicBezTo>
                  <a:pt x="121793" y="87217"/>
                  <a:pt x="117126" y="91631"/>
                  <a:pt x="111506" y="91503"/>
                </a:cubicBezTo>
                <a:cubicBezTo>
                  <a:pt x="105886" y="91377"/>
                  <a:pt x="101473" y="86709"/>
                  <a:pt x="101600" y="81090"/>
                </a:cubicBezTo>
                <a:cubicBezTo>
                  <a:pt x="101600" y="80836"/>
                  <a:pt x="101600" y="80613"/>
                  <a:pt x="101600" y="80359"/>
                </a:cubicBezTo>
                <a:cubicBezTo>
                  <a:pt x="101600" y="69660"/>
                  <a:pt x="95885" y="60261"/>
                  <a:pt x="87376" y="55086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0" name="Text 58"/>
          <p:cNvSpPr/>
          <p:nvPr/>
        </p:nvSpPr>
        <p:spPr>
          <a:xfrm>
            <a:off x="6626217" y="4307840"/>
            <a:ext cx="1454912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JOINs Multi-tabla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325481" y="4600448"/>
            <a:ext cx="5478272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Consultas complejas uniendo múltiples tablas: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374249" y="4893056"/>
            <a:ext cx="65024" cy="130048"/>
          </a:xfrm>
          <a:custGeom>
            <a:avLst/>
            <a:gdLst/>
            <a:ahLst/>
            <a:cxnLst/>
            <a:rect l="l" t="t" r="r" b="b"/>
            <a:pathLst>
              <a:path w="65024" h="130048">
                <a:moveTo>
                  <a:pt x="62763" y="59284"/>
                </a:moveTo>
                <a:cubicBezTo>
                  <a:pt x="65938" y="62459"/>
                  <a:pt x="65938" y="67615"/>
                  <a:pt x="62763" y="70790"/>
                </a:cubicBezTo>
                <a:lnTo>
                  <a:pt x="22123" y="111430"/>
                </a:lnTo>
                <a:cubicBezTo>
                  <a:pt x="18948" y="114605"/>
                  <a:pt x="13792" y="114605"/>
                  <a:pt x="10617" y="111430"/>
                </a:cubicBezTo>
                <a:cubicBezTo>
                  <a:pt x="7442" y="108255"/>
                  <a:pt x="7442" y="103099"/>
                  <a:pt x="10617" y="99924"/>
                </a:cubicBezTo>
                <a:lnTo>
                  <a:pt x="45517" y="65024"/>
                </a:lnTo>
                <a:lnTo>
                  <a:pt x="10643" y="30124"/>
                </a:lnTo>
                <a:cubicBezTo>
                  <a:pt x="7468" y="26949"/>
                  <a:pt x="7468" y="21793"/>
                  <a:pt x="10643" y="18618"/>
                </a:cubicBezTo>
                <a:cubicBezTo>
                  <a:pt x="13818" y="15443"/>
                  <a:pt x="18974" y="15443"/>
                  <a:pt x="22149" y="18618"/>
                </a:cubicBezTo>
                <a:lnTo>
                  <a:pt x="62789" y="59258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3" name="Text 61"/>
          <p:cNvSpPr/>
          <p:nvPr/>
        </p:nvSpPr>
        <p:spPr>
          <a:xfrm>
            <a:off x="6553065" y="4860544"/>
            <a:ext cx="219456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INNER JOIN</a:t>
            </a:r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: Coincidencias exactas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374249" y="5120640"/>
            <a:ext cx="65024" cy="130048"/>
          </a:xfrm>
          <a:custGeom>
            <a:avLst/>
            <a:gdLst/>
            <a:ahLst/>
            <a:cxnLst/>
            <a:rect l="l" t="t" r="r" b="b"/>
            <a:pathLst>
              <a:path w="65024" h="130048">
                <a:moveTo>
                  <a:pt x="62763" y="59284"/>
                </a:moveTo>
                <a:cubicBezTo>
                  <a:pt x="65938" y="62459"/>
                  <a:pt x="65938" y="67615"/>
                  <a:pt x="62763" y="70790"/>
                </a:cubicBezTo>
                <a:lnTo>
                  <a:pt x="22123" y="111430"/>
                </a:lnTo>
                <a:cubicBezTo>
                  <a:pt x="18948" y="114605"/>
                  <a:pt x="13792" y="114605"/>
                  <a:pt x="10617" y="111430"/>
                </a:cubicBezTo>
                <a:cubicBezTo>
                  <a:pt x="7442" y="108255"/>
                  <a:pt x="7442" y="103099"/>
                  <a:pt x="10617" y="99924"/>
                </a:cubicBezTo>
                <a:lnTo>
                  <a:pt x="45517" y="65024"/>
                </a:lnTo>
                <a:lnTo>
                  <a:pt x="10643" y="30124"/>
                </a:lnTo>
                <a:cubicBezTo>
                  <a:pt x="7468" y="26949"/>
                  <a:pt x="7468" y="21793"/>
                  <a:pt x="10643" y="18618"/>
                </a:cubicBezTo>
                <a:cubicBezTo>
                  <a:pt x="13818" y="15443"/>
                  <a:pt x="18974" y="15443"/>
                  <a:pt x="22149" y="18618"/>
                </a:cubicBezTo>
                <a:lnTo>
                  <a:pt x="62789" y="59258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5" name="Text 63"/>
          <p:cNvSpPr/>
          <p:nvPr/>
        </p:nvSpPr>
        <p:spPr>
          <a:xfrm>
            <a:off x="6553065" y="5088128"/>
            <a:ext cx="221894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LEFT JOIN</a:t>
            </a:r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: Todas las filas izquierda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6374249" y="5348224"/>
            <a:ext cx="65024" cy="130048"/>
          </a:xfrm>
          <a:custGeom>
            <a:avLst/>
            <a:gdLst/>
            <a:ahLst/>
            <a:cxnLst/>
            <a:rect l="l" t="t" r="r" b="b"/>
            <a:pathLst>
              <a:path w="65024" h="130048">
                <a:moveTo>
                  <a:pt x="62763" y="59284"/>
                </a:moveTo>
                <a:cubicBezTo>
                  <a:pt x="65938" y="62459"/>
                  <a:pt x="65938" y="67615"/>
                  <a:pt x="62763" y="70790"/>
                </a:cubicBezTo>
                <a:lnTo>
                  <a:pt x="22123" y="111430"/>
                </a:lnTo>
                <a:cubicBezTo>
                  <a:pt x="18948" y="114605"/>
                  <a:pt x="13792" y="114605"/>
                  <a:pt x="10617" y="111430"/>
                </a:cubicBezTo>
                <a:cubicBezTo>
                  <a:pt x="7442" y="108255"/>
                  <a:pt x="7442" y="103099"/>
                  <a:pt x="10617" y="99924"/>
                </a:cubicBezTo>
                <a:lnTo>
                  <a:pt x="45517" y="65024"/>
                </a:lnTo>
                <a:lnTo>
                  <a:pt x="10643" y="30124"/>
                </a:lnTo>
                <a:cubicBezTo>
                  <a:pt x="7468" y="26949"/>
                  <a:pt x="7468" y="21793"/>
                  <a:pt x="10643" y="18618"/>
                </a:cubicBezTo>
                <a:cubicBezTo>
                  <a:pt x="13818" y="15443"/>
                  <a:pt x="18974" y="15443"/>
                  <a:pt x="22149" y="18618"/>
                </a:cubicBezTo>
                <a:lnTo>
                  <a:pt x="62789" y="59258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7" name="Text 65"/>
          <p:cNvSpPr/>
          <p:nvPr/>
        </p:nvSpPr>
        <p:spPr>
          <a:xfrm>
            <a:off x="6553065" y="5315712"/>
            <a:ext cx="223520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RIGHT JOIN</a:t>
            </a:r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: Todas las filas derecha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374249" y="5575808"/>
            <a:ext cx="65024" cy="130048"/>
          </a:xfrm>
          <a:custGeom>
            <a:avLst/>
            <a:gdLst/>
            <a:ahLst/>
            <a:cxnLst/>
            <a:rect l="l" t="t" r="r" b="b"/>
            <a:pathLst>
              <a:path w="65024" h="130048">
                <a:moveTo>
                  <a:pt x="62763" y="59284"/>
                </a:moveTo>
                <a:cubicBezTo>
                  <a:pt x="65938" y="62459"/>
                  <a:pt x="65938" y="67615"/>
                  <a:pt x="62763" y="70790"/>
                </a:cubicBezTo>
                <a:lnTo>
                  <a:pt x="22123" y="111430"/>
                </a:lnTo>
                <a:cubicBezTo>
                  <a:pt x="18948" y="114605"/>
                  <a:pt x="13792" y="114605"/>
                  <a:pt x="10617" y="111430"/>
                </a:cubicBezTo>
                <a:cubicBezTo>
                  <a:pt x="7442" y="108255"/>
                  <a:pt x="7442" y="103099"/>
                  <a:pt x="10617" y="99924"/>
                </a:cubicBezTo>
                <a:lnTo>
                  <a:pt x="45517" y="65024"/>
                </a:lnTo>
                <a:lnTo>
                  <a:pt x="10643" y="30124"/>
                </a:lnTo>
                <a:cubicBezTo>
                  <a:pt x="7468" y="26949"/>
                  <a:pt x="7468" y="21793"/>
                  <a:pt x="10643" y="18618"/>
                </a:cubicBezTo>
                <a:cubicBezTo>
                  <a:pt x="13818" y="15443"/>
                  <a:pt x="18974" y="15443"/>
                  <a:pt x="22149" y="18618"/>
                </a:cubicBezTo>
                <a:lnTo>
                  <a:pt x="62789" y="59258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9" name="Text 67"/>
          <p:cNvSpPr/>
          <p:nvPr/>
        </p:nvSpPr>
        <p:spPr>
          <a:xfrm>
            <a:off x="6553065" y="5543296"/>
            <a:ext cx="174752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FULL JOIN</a:t>
            </a:r>
            <a:pPr>
              <a:lnSpc>
                <a:spcPct val="130000"/>
              </a:lnSpc>
            </a:pPr>
            <a:r>
              <a:rPr lang="en-US" sz="1024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: Unión completa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333248" y="6006592"/>
            <a:ext cx="11525504" cy="520192"/>
          </a:xfrm>
          <a:custGeom>
            <a:avLst/>
            <a:gdLst/>
            <a:ahLst/>
            <a:cxnLst/>
            <a:rect l="l" t="t" r="r" b="b"/>
            <a:pathLst>
              <a:path w="11525504" h="520192">
                <a:moveTo>
                  <a:pt x="97536" y="0"/>
                </a:moveTo>
                <a:lnTo>
                  <a:pt x="11427968" y="0"/>
                </a:lnTo>
                <a:cubicBezTo>
                  <a:pt x="11481836" y="0"/>
                  <a:pt x="11525504" y="43668"/>
                  <a:pt x="11525504" y="97536"/>
                </a:cubicBezTo>
                <a:lnTo>
                  <a:pt x="11525504" y="422656"/>
                </a:lnTo>
                <a:cubicBezTo>
                  <a:pt x="11525504" y="476524"/>
                  <a:pt x="11481836" y="520192"/>
                  <a:pt x="11427968" y="520192"/>
                </a:cubicBezTo>
                <a:lnTo>
                  <a:pt x="97536" y="520192"/>
                </a:lnTo>
                <a:cubicBezTo>
                  <a:pt x="43704" y="520192"/>
                  <a:pt x="0" y="476488"/>
                  <a:pt x="0" y="422656"/>
                </a:cubicBezTo>
                <a:lnTo>
                  <a:pt x="0" y="97536"/>
                </a:lnTo>
                <a:cubicBezTo>
                  <a:pt x="0" y="43704"/>
                  <a:pt x="43704" y="0"/>
                  <a:pt x="97536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503936" y="6144768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243840" h="243840">
                <a:moveTo>
                  <a:pt x="213360" y="121920"/>
                </a:moveTo>
                <a:cubicBezTo>
                  <a:pt x="213360" y="71453"/>
                  <a:pt x="172387" y="30480"/>
                  <a:pt x="121920" y="30480"/>
                </a:cubicBezTo>
                <a:cubicBezTo>
                  <a:pt x="71453" y="30480"/>
                  <a:pt x="30480" y="71453"/>
                  <a:pt x="30480" y="121920"/>
                </a:cubicBezTo>
                <a:cubicBezTo>
                  <a:pt x="30480" y="172387"/>
                  <a:pt x="71453" y="213360"/>
                  <a:pt x="121920" y="213360"/>
                </a:cubicBezTo>
                <a:cubicBezTo>
                  <a:pt x="172387" y="213360"/>
                  <a:pt x="213360" y="172387"/>
                  <a:pt x="213360" y="121920"/>
                </a:cubicBezTo>
                <a:close/>
                <a:moveTo>
                  <a:pt x="0" y="121920"/>
                </a:moveTo>
                <a:cubicBezTo>
                  <a:pt x="0" y="54631"/>
                  <a:pt x="54631" y="0"/>
                  <a:pt x="121920" y="0"/>
                </a:cubicBezTo>
                <a:cubicBezTo>
                  <a:pt x="189209" y="0"/>
                  <a:pt x="243840" y="54631"/>
                  <a:pt x="243840" y="121920"/>
                </a:cubicBezTo>
                <a:cubicBezTo>
                  <a:pt x="243840" y="189209"/>
                  <a:pt x="189209" y="243840"/>
                  <a:pt x="121920" y="243840"/>
                </a:cubicBezTo>
                <a:cubicBezTo>
                  <a:pt x="54631" y="243840"/>
                  <a:pt x="0" y="189209"/>
                  <a:pt x="0" y="121920"/>
                </a:cubicBezTo>
                <a:close/>
                <a:moveTo>
                  <a:pt x="121920" y="160020"/>
                </a:moveTo>
                <a:cubicBezTo>
                  <a:pt x="142948" y="160020"/>
                  <a:pt x="160020" y="142948"/>
                  <a:pt x="160020" y="121920"/>
                </a:cubicBezTo>
                <a:cubicBezTo>
                  <a:pt x="160020" y="100892"/>
                  <a:pt x="142948" y="83820"/>
                  <a:pt x="121920" y="83820"/>
                </a:cubicBezTo>
                <a:cubicBezTo>
                  <a:pt x="100892" y="83820"/>
                  <a:pt x="83820" y="100892"/>
                  <a:pt x="83820" y="121920"/>
                </a:cubicBezTo>
                <a:cubicBezTo>
                  <a:pt x="83820" y="142948"/>
                  <a:pt x="100892" y="160020"/>
                  <a:pt x="121920" y="160020"/>
                </a:cubicBezTo>
                <a:close/>
                <a:moveTo>
                  <a:pt x="121920" y="53340"/>
                </a:moveTo>
                <a:cubicBezTo>
                  <a:pt x="159770" y="53340"/>
                  <a:pt x="190500" y="84070"/>
                  <a:pt x="190500" y="121920"/>
                </a:cubicBezTo>
                <a:cubicBezTo>
                  <a:pt x="190500" y="159770"/>
                  <a:pt x="159770" y="190500"/>
                  <a:pt x="121920" y="190500"/>
                </a:cubicBezTo>
                <a:cubicBezTo>
                  <a:pt x="84070" y="190500"/>
                  <a:pt x="53340" y="159770"/>
                  <a:pt x="53340" y="121920"/>
                </a:cubicBezTo>
                <a:cubicBezTo>
                  <a:pt x="53340" y="84070"/>
                  <a:pt x="84070" y="53340"/>
                  <a:pt x="121920" y="53340"/>
                </a:cubicBezTo>
                <a:close/>
                <a:moveTo>
                  <a:pt x="106680" y="121920"/>
                </a:moveTo>
                <a:cubicBezTo>
                  <a:pt x="106680" y="113509"/>
                  <a:pt x="113509" y="106680"/>
                  <a:pt x="121920" y="106680"/>
                </a:cubicBezTo>
                <a:cubicBezTo>
                  <a:pt x="130331" y="106680"/>
                  <a:pt x="137160" y="113509"/>
                  <a:pt x="137160" y="121920"/>
                </a:cubicBezTo>
                <a:cubicBezTo>
                  <a:pt x="137160" y="130331"/>
                  <a:pt x="130331" y="137160"/>
                  <a:pt x="121920" y="137160"/>
                </a:cubicBezTo>
                <a:cubicBezTo>
                  <a:pt x="113509" y="137160"/>
                  <a:pt x="106680" y="130331"/>
                  <a:pt x="106680" y="12192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72" name="Text 70"/>
          <p:cNvSpPr/>
          <p:nvPr/>
        </p:nvSpPr>
        <p:spPr>
          <a:xfrm>
            <a:off x="906272" y="6152896"/>
            <a:ext cx="8607552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Objetivo: </a:t>
            </a:r>
            <a:pPr>
              <a:lnSpc>
                <a:spcPct val="130000"/>
              </a:lnSpc>
            </a:pPr>
            <a:r>
              <a:rPr lang="en-US" sz="1152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Aprenderemos a extraer respuestas reales de grandes volúmenes de datos</a:t>
            </a:r>
            <a:pPr>
              <a:lnSpc>
                <a:spcPct val="130000"/>
              </a:lnSpc>
            </a:pPr>
            <a:r>
              <a:rPr lang="en-US" sz="1152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con consultas eficientes y precisas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5256646fd2c8215b412e729740fc41e40a094050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3125" b="312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FF6B6B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8286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228600" y="0"/>
                </a:moveTo>
                <a:lnTo>
                  <a:pt x="685800" y="0"/>
                </a:lnTo>
                <a:cubicBezTo>
                  <a:pt x="811968" y="0"/>
                  <a:pt x="914400" y="102432"/>
                  <a:pt x="914400" y="228600"/>
                </a:cubicBezTo>
                <a:lnTo>
                  <a:pt x="914400" y="685800"/>
                </a:lnTo>
                <a:cubicBezTo>
                  <a:pt x="914400" y="811968"/>
                  <a:pt x="811968" y="914400"/>
                  <a:pt x="685800" y="914400"/>
                </a:cubicBezTo>
                <a:lnTo>
                  <a:pt x="228600" y="914400"/>
                </a:lnTo>
                <a:cubicBezTo>
                  <a:pt x="102432" y="914400"/>
                  <a:pt x="0" y="811968"/>
                  <a:pt x="0" y="6858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/>
              </a:gs>
              <a:gs pos="100000">
                <a:srgbClr val="FF6B6B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556736" y="1057275"/>
            <a:ext cx="790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904875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0" y="0"/>
                </a:moveTo>
                <a:lnTo>
                  <a:pt x="76200" y="0"/>
                </a:lnTo>
                <a:lnTo>
                  <a:pt x="762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FFFF"/>
              </a:gs>
              <a:gs pos="0">
                <a:srgbClr val="FF6B6B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7" name="Text 4"/>
          <p:cNvSpPr/>
          <p:nvPr/>
        </p:nvSpPr>
        <p:spPr>
          <a:xfrm>
            <a:off x="381000" y="2047875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Funciones y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Procedimientos Almacenados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3990975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0" y="0"/>
                </a:moveTo>
                <a:lnTo>
                  <a:pt x="1828800" y="0"/>
                </a:lnTo>
                <a:lnTo>
                  <a:pt x="18288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/>
              </a:gs>
              <a:gs pos="100000">
                <a:srgbClr val="4ECDC4"/>
              </a:gs>
            </a:gsLst>
            <a:lin ang="0" scaled="1"/>
          </a:gradFill>
          <a:ln/>
        </p:spPr>
      </p:sp>
      <p:sp>
        <p:nvSpPr>
          <p:cNvPr id="9" name="Text 6"/>
          <p:cNvSpPr/>
          <p:nvPr/>
        </p:nvSpPr>
        <p:spPr>
          <a:xfrm>
            <a:off x="381000" y="4371975"/>
            <a:ext cx="115728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Automatización y Reutilización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 Código SQL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85763" y="5519738"/>
            <a:ext cx="1724025" cy="504825"/>
          </a:xfrm>
          <a:custGeom>
            <a:avLst/>
            <a:gdLst/>
            <a:ahLst/>
            <a:cxnLst/>
            <a:rect l="l" t="t" r="r" b="b"/>
            <a:pathLst>
              <a:path w="1724025" h="504825">
                <a:moveTo>
                  <a:pt x="114302" y="0"/>
                </a:moveTo>
                <a:lnTo>
                  <a:pt x="1609723" y="0"/>
                </a:lnTo>
                <a:cubicBezTo>
                  <a:pt x="1672850" y="0"/>
                  <a:pt x="1724025" y="51175"/>
                  <a:pt x="1724025" y="114302"/>
                </a:cubicBezTo>
                <a:lnTo>
                  <a:pt x="1724025" y="390523"/>
                </a:lnTo>
                <a:cubicBezTo>
                  <a:pt x="1724025" y="453650"/>
                  <a:pt x="1672850" y="504825"/>
                  <a:pt x="160972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2938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3455" y="-930"/>
                </a:moveTo>
                <a:cubicBezTo>
                  <a:pt x="90822" y="-5172"/>
                  <a:pt x="99901" y="-5172"/>
                  <a:pt x="107268" y="-930"/>
                </a:cubicBezTo>
                <a:lnTo>
                  <a:pt x="172715" y="36835"/>
                </a:lnTo>
                <a:cubicBezTo>
                  <a:pt x="180082" y="41077"/>
                  <a:pt x="184621" y="48964"/>
                  <a:pt x="184621" y="57448"/>
                </a:cubicBezTo>
                <a:lnTo>
                  <a:pt x="184621" y="132978"/>
                </a:lnTo>
                <a:cubicBezTo>
                  <a:pt x="184621" y="141498"/>
                  <a:pt x="180082" y="149349"/>
                  <a:pt x="172715" y="153591"/>
                </a:cubicBezTo>
                <a:lnTo>
                  <a:pt x="107268" y="191430"/>
                </a:lnTo>
                <a:cubicBezTo>
                  <a:pt x="99901" y="195672"/>
                  <a:pt x="90822" y="195672"/>
                  <a:pt x="83455" y="191430"/>
                </a:cubicBezTo>
                <a:lnTo>
                  <a:pt x="18045" y="153665"/>
                </a:lnTo>
                <a:cubicBezTo>
                  <a:pt x="10678" y="149423"/>
                  <a:pt x="6139" y="141536"/>
                  <a:pt x="6139" y="133052"/>
                </a:cubicBezTo>
                <a:lnTo>
                  <a:pt x="6139" y="57522"/>
                </a:lnTo>
                <a:cubicBezTo>
                  <a:pt x="6139" y="49002"/>
                  <a:pt x="10678" y="41151"/>
                  <a:pt x="18045" y="36909"/>
                </a:cubicBezTo>
                <a:lnTo>
                  <a:pt x="83455" y="-930"/>
                </a:lnTo>
                <a:close/>
                <a:moveTo>
                  <a:pt x="160772" y="133015"/>
                </a:moveTo>
                <a:lnTo>
                  <a:pt x="160772" y="71214"/>
                </a:lnTo>
                <a:lnTo>
                  <a:pt x="107268" y="102096"/>
                </a:lnTo>
                <a:lnTo>
                  <a:pt x="107268" y="163897"/>
                </a:lnTo>
                <a:lnTo>
                  <a:pt x="160772" y="133015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2" name="Text 9"/>
          <p:cNvSpPr/>
          <p:nvPr/>
        </p:nvSpPr>
        <p:spPr>
          <a:xfrm>
            <a:off x="914400" y="5643563"/>
            <a:ext cx="105330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Funciones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267744" y="5519738"/>
            <a:ext cx="2219325" cy="504825"/>
          </a:xfrm>
          <a:custGeom>
            <a:avLst/>
            <a:gdLst/>
            <a:ahLst/>
            <a:cxnLst/>
            <a:rect l="l" t="t" r="r" b="b"/>
            <a:pathLst>
              <a:path w="2219325" h="504825">
                <a:moveTo>
                  <a:pt x="114302" y="0"/>
                </a:moveTo>
                <a:lnTo>
                  <a:pt x="2105023" y="0"/>
                </a:lnTo>
                <a:cubicBezTo>
                  <a:pt x="2168150" y="0"/>
                  <a:pt x="2219325" y="51175"/>
                  <a:pt x="2219325" y="114302"/>
                </a:cubicBezTo>
                <a:lnTo>
                  <a:pt x="2219325" y="390523"/>
                </a:lnTo>
                <a:cubicBezTo>
                  <a:pt x="2219325" y="453650"/>
                  <a:pt x="2168150" y="504825"/>
                  <a:pt x="210502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501106" y="5681663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54744" y="78321"/>
                </a:moveTo>
                <a:cubicBezTo>
                  <a:pt x="159283" y="77093"/>
                  <a:pt x="164046" y="79251"/>
                  <a:pt x="166092" y="83455"/>
                </a:cubicBezTo>
                <a:lnTo>
                  <a:pt x="173013" y="97445"/>
                </a:lnTo>
                <a:cubicBezTo>
                  <a:pt x="176845" y="97966"/>
                  <a:pt x="180603" y="99008"/>
                  <a:pt x="184138" y="100459"/>
                </a:cubicBezTo>
                <a:lnTo>
                  <a:pt x="197160" y="91790"/>
                </a:lnTo>
                <a:cubicBezTo>
                  <a:pt x="201067" y="89185"/>
                  <a:pt x="206239" y="89706"/>
                  <a:pt x="209550" y="93018"/>
                </a:cubicBezTo>
                <a:lnTo>
                  <a:pt x="216694" y="100161"/>
                </a:lnTo>
                <a:cubicBezTo>
                  <a:pt x="220005" y="103473"/>
                  <a:pt x="220526" y="108682"/>
                  <a:pt x="217922" y="112551"/>
                </a:cubicBezTo>
                <a:lnTo>
                  <a:pt x="209252" y="125537"/>
                </a:lnTo>
                <a:cubicBezTo>
                  <a:pt x="209959" y="127285"/>
                  <a:pt x="210592" y="129108"/>
                  <a:pt x="211113" y="131006"/>
                </a:cubicBezTo>
                <a:cubicBezTo>
                  <a:pt x="211634" y="132904"/>
                  <a:pt x="211968" y="134764"/>
                  <a:pt x="212229" y="136661"/>
                </a:cubicBezTo>
                <a:lnTo>
                  <a:pt x="226256" y="143582"/>
                </a:lnTo>
                <a:cubicBezTo>
                  <a:pt x="230460" y="145666"/>
                  <a:pt x="232618" y="150428"/>
                  <a:pt x="231391" y="154930"/>
                </a:cubicBezTo>
                <a:lnTo>
                  <a:pt x="228786" y="164678"/>
                </a:lnTo>
                <a:cubicBezTo>
                  <a:pt x="227558" y="169180"/>
                  <a:pt x="223354" y="172231"/>
                  <a:pt x="218666" y="171934"/>
                </a:cubicBezTo>
                <a:lnTo>
                  <a:pt x="203039" y="170929"/>
                </a:lnTo>
                <a:cubicBezTo>
                  <a:pt x="200695" y="173943"/>
                  <a:pt x="197979" y="176733"/>
                  <a:pt x="194890" y="179115"/>
                </a:cubicBezTo>
                <a:lnTo>
                  <a:pt x="195895" y="194704"/>
                </a:lnTo>
                <a:cubicBezTo>
                  <a:pt x="196193" y="199392"/>
                  <a:pt x="193142" y="203634"/>
                  <a:pt x="188640" y="204825"/>
                </a:cubicBezTo>
                <a:lnTo>
                  <a:pt x="178891" y="207429"/>
                </a:lnTo>
                <a:cubicBezTo>
                  <a:pt x="174352" y="208657"/>
                  <a:pt x="169627" y="206499"/>
                  <a:pt x="167543" y="202295"/>
                </a:cubicBezTo>
                <a:lnTo>
                  <a:pt x="160623" y="188305"/>
                </a:lnTo>
                <a:cubicBezTo>
                  <a:pt x="156790" y="187784"/>
                  <a:pt x="153033" y="186742"/>
                  <a:pt x="149498" y="185291"/>
                </a:cubicBezTo>
                <a:lnTo>
                  <a:pt x="136475" y="193960"/>
                </a:lnTo>
                <a:cubicBezTo>
                  <a:pt x="132569" y="196565"/>
                  <a:pt x="127397" y="196044"/>
                  <a:pt x="124085" y="192732"/>
                </a:cubicBezTo>
                <a:lnTo>
                  <a:pt x="116942" y="185589"/>
                </a:lnTo>
                <a:cubicBezTo>
                  <a:pt x="113630" y="182277"/>
                  <a:pt x="113109" y="177105"/>
                  <a:pt x="115714" y="173199"/>
                </a:cubicBezTo>
                <a:lnTo>
                  <a:pt x="124383" y="160176"/>
                </a:lnTo>
                <a:cubicBezTo>
                  <a:pt x="123676" y="158428"/>
                  <a:pt x="123044" y="156604"/>
                  <a:pt x="122523" y="154707"/>
                </a:cubicBezTo>
                <a:cubicBezTo>
                  <a:pt x="122002" y="152809"/>
                  <a:pt x="121667" y="150912"/>
                  <a:pt x="121407" y="149051"/>
                </a:cubicBezTo>
                <a:lnTo>
                  <a:pt x="107379" y="142131"/>
                </a:lnTo>
                <a:cubicBezTo>
                  <a:pt x="103175" y="140047"/>
                  <a:pt x="101054" y="135285"/>
                  <a:pt x="102245" y="130783"/>
                </a:cubicBezTo>
                <a:lnTo>
                  <a:pt x="104849" y="121034"/>
                </a:lnTo>
                <a:cubicBezTo>
                  <a:pt x="106077" y="116532"/>
                  <a:pt x="110282" y="113481"/>
                  <a:pt x="114970" y="113779"/>
                </a:cubicBezTo>
                <a:lnTo>
                  <a:pt x="130559" y="114784"/>
                </a:lnTo>
                <a:cubicBezTo>
                  <a:pt x="132904" y="111770"/>
                  <a:pt x="135620" y="108979"/>
                  <a:pt x="138708" y="106598"/>
                </a:cubicBezTo>
                <a:lnTo>
                  <a:pt x="137703" y="91046"/>
                </a:lnTo>
                <a:cubicBezTo>
                  <a:pt x="137406" y="86358"/>
                  <a:pt x="140457" y="82116"/>
                  <a:pt x="144959" y="80925"/>
                </a:cubicBezTo>
                <a:lnTo>
                  <a:pt x="154707" y="78321"/>
                </a:lnTo>
                <a:close/>
                <a:moveTo>
                  <a:pt x="166836" y="126504"/>
                </a:moveTo>
                <a:cubicBezTo>
                  <a:pt x="157801" y="126514"/>
                  <a:pt x="150474" y="133858"/>
                  <a:pt x="150484" y="142894"/>
                </a:cubicBezTo>
                <a:cubicBezTo>
                  <a:pt x="150494" y="151929"/>
                  <a:pt x="157838" y="159256"/>
                  <a:pt x="166874" y="159246"/>
                </a:cubicBezTo>
                <a:cubicBezTo>
                  <a:pt x="175909" y="159236"/>
                  <a:pt x="183236" y="151892"/>
                  <a:pt x="183226" y="142856"/>
                </a:cubicBezTo>
                <a:cubicBezTo>
                  <a:pt x="183216" y="133821"/>
                  <a:pt x="175872" y="126494"/>
                  <a:pt x="166836" y="126504"/>
                </a:cubicBezTo>
                <a:close/>
                <a:moveTo>
                  <a:pt x="83679" y="-16929"/>
                </a:moveTo>
                <a:lnTo>
                  <a:pt x="93427" y="-14325"/>
                </a:lnTo>
                <a:cubicBezTo>
                  <a:pt x="97929" y="-13097"/>
                  <a:pt x="100980" y="-8855"/>
                  <a:pt x="100682" y="-4204"/>
                </a:cubicBezTo>
                <a:lnTo>
                  <a:pt x="99678" y="11348"/>
                </a:lnTo>
                <a:cubicBezTo>
                  <a:pt x="102766" y="13729"/>
                  <a:pt x="105482" y="16483"/>
                  <a:pt x="107826" y="19534"/>
                </a:cubicBezTo>
                <a:lnTo>
                  <a:pt x="123453" y="18529"/>
                </a:lnTo>
                <a:cubicBezTo>
                  <a:pt x="128104" y="18231"/>
                  <a:pt x="132345" y="21282"/>
                  <a:pt x="133573" y="25784"/>
                </a:cubicBezTo>
                <a:lnTo>
                  <a:pt x="136178" y="35533"/>
                </a:lnTo>
                <a:cubicBezTo>
                  <a:pt x="137368" y="40035"/>
                  <a:pt x="135248" y="44797"/>
                  <a:pt x="131043" y="46881"/>
                </a:cubicBezTo>
                <a:lnTo>
                  <a:pt x="117016" y="53801"/>
                </a:lnTo>
                <a:cubicBezTo>
                  <a:pt x="116756" y="55699"/>
                  <a:pt x="116384" y="57596"/>
                  <a:pt x="115900" y="59457"/>
                </a:cubicBezTo>
                <a:cubicBezTo>
                  <a:pt x="115416" y="61317"/>
                  <a:pt x="114746" y="63178"/>
                  <a:pt x="114040" y="64926"/>
                </a:cubicBezTo>
                <a:lnTo>
                  <a:pt x="122709" y="77949"/>
                </a:lnTo>
                <a:cubicBezTo>
                  <a:pt x="125313" y="81855"/>
                  <a:pt x="124792" y="87027"/>
                  <a:pt x="121481" y="90339"/>
                </a:cubicBezTo>
                <a:lnTo>
                  <a:pt x="114337" y="97482"/>
                </a:lnTo>
                <a:cubicBezTo>
                  <a:pt x="111026" y="100794"/>
                  <a:pt x="105854" y="101315"/>
                  <a:pt x="101947" y="98710"/>
                </a:cubicBezTo>
                <a:lnTo>
                  <a:pt x="88925" y="90041"/>
                </a:lnTo>
                <a:cubicBezTo>
                  <a:pt x="85390" y="91492"/>
                  <a:pt x="81632" y="92534"/>
                  <a:pt x="77800" y="93055"/>
                </a:cubicBezTo>
                <a:lnTo>
                  <a:pt x="70879" y="107045"/>
                </a:lnTo>
                <a:cubicBezTo>
                  <a:pt x="68796" y="111249"/>
                  <a:pt x="64033" y="113370"/>
                  <a:pt x="59531" y="112179"/>
                </a:cubicBezTo>
                <a:lnTo>
                  <a:pt x="49783" y="109575"/>
                </a:lnTo>
                <a:cubicBezTo>
                  <a:pt x="45244" y="108347"/>
                  <a:pt x="42230" y="104105"/>
                  <a:pt x="42528" y="99454"/>
                </a:cubicBezTo>
                <a:lnTo>
                  <a:pt x="43532" y="83865"/>
                </a:lnTo>
                <a:cubicBezTo>
                  <a:pt x="40444" y="81483"/>
                  <a:pt x="37728" y="78730"/>
                  <a:pt x="35384" y="75679"/>
                </a:cubicBezTo>
                <a:lnTo>
                  <a:pt x="19757" y="76684"/>
                </a:lnTo>
                <a:cubicBezTo>
                  <a:pt x="15106" y="76981"/>
                  <a:pt x="10864" y="73930"/>
                  <a:pt x="9637" y="69428"/>
                </a:cubicBezTo>
                <a:lnTo>
                  <a:pt x="7032" y="59680"/>
                </a:lnTo>
                <a:cubicBezTo>
                  <a:pt x="5842" y="55178"/>
                  <a:pt x="7962" y="50416"/>
                  <a:pt x="12167" y="48332"/>
                </a:cubicBezTo>
                <a:lnTo>
                  <a:pt x="26194" y="41411"/>
                </a:lnTo>
                <a:cubicBezTo>
                  <a:pt x="26454" y="39514"/>
                  <a:pt x="26826" y="37654"/>
                  <a:pt x="27310" y="35756"/>
                </a:cubicBezTo>
                <a:cubicBezTo>
                  <a:pt x="27831" y="33858"/>
                  <a:pt x="28426" y="32035"/>
                  <a:pt x="29170" y="30287"/>
                </a:cubicBezTo>
                <a:lnTo>
                  <a:pt x="20501" y="17301"/>
                </a:lnTo>
                <a:cubicBezTo>
                  <a:pt x="17897" y="13395"/>
                  <a:pt x="18417" y="8223"/>
                  <a:pt x="21729" y="4911"/>
                </a:cubicBezTo>
                <a:lnTo>
                  <a:pt x="28873" y="-2232"/>
                </a:lnTo>
                <a:cubicBezTo>
                  <a:pt x="32184" y="-5544"/>
                  <a:pt x="37356" y="-6065"/>
                  <a:pt x="41263" y="-3460"/>
                </a:cubicBezTo>
                <a:lnTo>
                  <a:pt x="54285" y="5209"/>
                </a:lnTo>
                <a:cubicBezTo>
                  <a:pt x="57820" y="3758"/>
                  <a:pt x="61578" y="2716"/>
                  <a:pt x="65410" y="2195"/>
                </a:cubicBezTo>
                <a:lnTo>
                  <a:pt x="72330" y="-11795"/>
                </a:lnTo>
                <a:cubicBezTo>
                  <a:pt x="74414" y="-15999"/>
                  <a:pt x="79139" y="-18120"/>
                  <a:pt x="83679" y="-16929"/>
                </a:cubicBezTo>
                <a:close/>
                <a:moveTo>
                  <a:pt x="71586" y="31254"/>
                </a:moveTo>
                <a:cubicBezTo>
                  <a:pt x="62551" y="31254"/>
                  <a:pt x="55215" y="38590"/>
                  <a:pt x="55215" y="47625"/>
                </a:cubicBezTo>
                <a:cubicBezTo>
                  <a:pt x="55215" y="56660"/>
                  <a:pt x="62551" y="63996"/>
                  <a:pt x="71586" y="63996"/>
                </a:cubicBezTo>
                <a:cubicBezTo>
                  <a:pt x="80622" y="63996"/>
                  <a:pt x="87957" y="56660"/>
                  <a:pt x="87957" y="47625"/>
                </a:cubicBezTo>
                <a:cubicBezTo>
                  <a:pt x="87957" y="38590"/>
                  <a:pt x="80622" y="31254"/>
                  <a:pt x="71586" y="31254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5" name="Text 12"/>
          <p:cNvSpPr/>
          <p:nvPr/>
        </p:nvSpPr>
        <p:spPr>
          <a:xfrm>
            <a:off x="2796381" y="5643563"/>
            <a:ext cx="155067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Procedimientos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4647089" y="5519738"/>
            <a:ext cx="1838325" cy="504825"/>
          </a:xfrm>
          <a:custGeom>
            <a:avLst/>
            <a:gdLst/>
            <a:ahLst/>
            <a:cxnLst/>
            <a:rect l="l" t="t" r="r" b="b"/>
            <a:pathLst>
              <a:path w="1838325" h="504825">
                <a:moveTo>
                  <a:pt x="114302" y="0"/>
                </a:moveTo>
                <a:lnTo>
                  <a:pt x="1724023" y="0"/>
                </a:lnTo>
                <a:cubicBezTo>
                  <a:pt x="1787150" y="0"/>
                  <a:pt x="1838325" y="51175"/>
                  <a:pt x="1838325" y="114302"/>
                </a:cubicBezTo>
                <a:lnTo>
                  <a:pt x="1838325" y="390523"/>
                </a:lnTo>
                <a:cubicBezTo>
                  <a:pt x="1838325" y="453650"/>
                  <a:pt x="1787150" y="504825"/>
                  <a:pt x="1724023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4904263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7003" y="56034"/>
                </a:moveTo>
                <a:lnTo>
                  <a:pt x="151284" y="91753"/>
                </a:lnTo>
                <a:cubicBezTo>
                  <a:pt x="147861" y="95176"/>
                  <a:pt x="142763" y="96180"/>
                  <a:pt x="138299" y="94320"/>
                </a:cubicBezTo>
                <a:cubicBezTo>
                  <a:pt x="133834" y="92459"/>
                  <a:pt x="130969" y="88143"/>
                  <a:pt x="130969" y="83344"/>
                </a:cubicBezTo>
                <a:lnTo>
                  <a:pt x="130969" y="59531"/>
                </a:lnTo>
                <a:lnTo>
                  <a:pt x="11906" y="59531"/>
                </a:lnTo>
                <a:cubicBezTo>
                  <a:pt x="5321" y="59531"/>
                  <a:pt x="0" y="54211"/>
                  <a:pt x="0" y="47625"/>
                </a:cubicBezTo>
                <a:cubicBezTo>
                  <a:pt x="0" y="41039"/>
                  <a:pt x="5321" y="35719"/>
                  <a:pt x="11906" y="35719"/>
                </a:cubicBezTo>
                <a:lnTo>
                  <a:pt x="130969" y="35719"/>
                </a:lnTo>
                <a:lnTo>
                  <a:pt x="130969" y="11906"/>
                </a:lnTo>
                <a:cubicBezTo>
                  <a:pt x="130969" y="7107"/>
                  <a:pt x="133871" y="2753"/>
                  <a:pt x="138336" y="893"/>
                </a:cubicBezTo>
                <a:cubicBezTo>
                  <a:pt x="142801" y="-967"/>
                  <a:pt x="147898" y="74"/>
                  <a:pt x="151321" y="3460"/>
                </a:cubicBezTo>
                <a:lnTo>
                  <a:pt x="187040" y="39179"/>
                </a:lnTo>
                <a:cubicBezTo>
                  <a:pt x="191691" y="43830"/>
                  <a:pt x="191691" y="51383"/>
                  <a:pt x="187040" y="56034"/>
                </a:cubicBezTo>
                <a:close/>
                <a:moveTo>
                  <a:pt x="39179" y="187003"/>
                </a:moveTo>
                <a:lnTo>
                  <a:pt x="3460" y="151284"/>
                </a:lnTo>
                <a:cubicBezTo>
                  <a:pt x="-1191" y="146633"/>
                  <a:pt x="-1191" y="139080"/>
                  <a:pt x="3460" y="134429"/>
                </a:cubicBezTo>
                <a:lnTo>
                  <a:pt x="39179" y="98710"/>
                </a:lnTo>
                <a:cubicBezTo>
                  <a:pt x="42602" y="95287"/>
                  <a:pt x="47699" y="94283"/>
                  <a:pt x="52164" y="96143"/>
                </a:cubicBezTo>
                <a:cubicBezTo>
                  <a:pt x="56629" y="98003"/>
                  <a:pt x="59531" y="102357"/>
                  <a:pt x="59531" y="107156"/>
                </a:cubicBezTo>
                <a:lnTo>
                  <a:pt x="59531" y="130969"/>
                </a:lnTo>
                <a:lnTo>
                  <a:pt x="178594" y="130969"/>
                </a:lnTo>
                <a:cubicBezTo>
                  <a:pt x="185179" y="130969"/>
                  <a:pt x="190500" y="136289"/>
                  <a:pt x="190500" y="142875"/>
                </a:cubicBezTo>
                <a:cubicBezTo>
                  <a:pt x="190500" y="149461"/>
                  <a:pt x="185179" y="154781"/>
                  <a:pt x="178594" y="154781"/>
                </a:cubicBezTo>
                <a:lnTo>
                  <a:pt x="59531" y="154781"/>
                </a:lnTo>
                <a:lnTo>
                  <a:pt x="59531" y="178594"/>
                </a:lnTo>
                <a:cubicBezTo>
                  <a:pt x="59531" y="183393"/>
                  <a:pt x="56629" y="187747"/>
                  <a:pt x="52164" y="189607"/>
                </a:cubicBezTo>
                <a:cubicBezTo>
                  <a:pt x="47699" y="191467"/>
                  <a:pt x="42602" y="190426"/>
                  <a:pt x="39179" y="18704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8" name="Text 15"/>
          <p:cNvSpPr/>
          <p:nvPr/>
        </p:nvSpPr>
        <p:spPr>
          <a:xfrm>
            <a:off x="5175726" y="5643563"/>
            <a:ext cx="117205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Parámetros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65125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95252" y="0"/>
                </a:moveTo>
                <a:lnTo>
                  <a:pt x="349248" y="0"/>
                </a:lnTo>
                <a:cubicBezTo>
                  <a:pt x="401819" y="0"/>
                  <a:pt x="444500" y="42681"/>
                  <a:pt x="444500" y="95252"/>
                </a:cubicBezTo>
                <a:lnTo>
                  <a:pt x="444500" y="349248"/>
                </a:lnTo>
                <a:cubicBezTo>
                  <a:pt x="444500" y="401854"/>
                  <a:pt x="401854" y="444500"/>
                  <a:pt x="349248" y="444500"/>
                </a:cubicBezTo>
                <a:lnTo>
                  <a:pt x="95252" y="444500"/>
                </a:lnTo>
                <a:cubicBezTo>
                  <a:pt x="42681" y="444500"/>
                  <a:pt x="0" y="401819"/>
                  <a:pt x="0" y="349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" name="Text 1"/>
          <p:cNvSpPr/>
          <p:nvPr/>
        </p:nvSpPr>
        <p:spPr>
          <a:xfrm>
            <a:off x="269875" y="365125"/>
            <a:ext cx="5397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89000" y="317500"/>
            <a:ext cx="34925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Programando en MySQL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89000" y="635000"/>
            <a:ext cx="3421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Funciones y procedimientos almacenados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3375" y="984250"/>
            <a:ext cx="5699125" cy="2786063"/>
          </a:xfrm>
          <a:custGeom>
            <a:avLst/>
            <a:gdLst/>
            <a:ahLst/>
            <a:cxnLst/>
            <a:rect l="l" t="t" r="r" b="b"/>
            <a:pathLst>
              <a:path w="5699125" h="2786063">
                <a:moveTo>
                  <a:pt x="0" y="0"/>
                </a:moveTo>
                <a:lnTo>
                  <a:pt x="5603870" y="0"/>
                </a:lnTo>
                <a:cubicBezTo>
                  <a:pt x="5656478" y="0"/>
                  <a:pt x="5699125" y="42647"/>
                  <a:pt x="5699125" y="95255"/>
                </a:cubicBezTo>
                <a:lnTo>
                  <a:pt x="5699125" y="2690807"/>
                </a:lnTo>
                <a:cubicBezTo>
                  <a:pt x="5699125" y="2743415"/>
                  <a:pt x="5656478" y="2786063"/>
                  <a:pt x="5603870" y="2786062"/>
                </a:cubicBezTo>
                <a:lnTo>
                  <a:pt x="0" y="2786063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333375" y="984250"/>
            <a:ext cx="31750" cy="2786063"/>
          </a:xfrm>
          <a:custGeom>
            <a:avLst/>
            <a:gdLst/>
            <a:ahLst/>
            <a:cxnLst/>
            <a:rect l="l" t="t" r="r" b="b"/>
            <a:pathLst>
              <a:path w="31750" h="2786063">
                <a:moveTo>
                  <a:pt x="0" y="0"/>
                </a:moveTo>
                <a:lnTo>
                  <a:pt x="31750" y="0"/>
                </a:lnTo>
                <a:lnTo>
                  <a:pt x="31750" y="2786063"/>
                </a:lnTo>
                <a:lnTo>
                  <a:pt x="0" y="2786063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500063" y="1143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3455" y="-930"/>
                </a:moveTo>
                <a:cubicBezTo>
                  <a:pt x="90822" y="-5172"/>
                  <a:pt x="99901" y="-5172"/>
                  <a:pt x="107268" y="-930"/>
                </a:cubicBezTo>
                <a:lnTo>
                  <a:pt x="172715" y="36835"/>
                </a:lnTo>
                <a:cubicBezTo>
                  <a:pt x="180082" y="41077"/>
                  <a:pt x="184621" y="48964"/>
                  <a:pt x="184621" y="57448"/>
                </a:cubicBezTo>
                <a:lnTo>
                  <a:pt x="184621" y="132978"/>
                </a:lnTo>
                <a:cubicBezTo>
                  <a:pt x="184621" y="141498"/>
                  <a:pt x="180082" y="149349"/>
                  <a:pt x="172715" y="153591"/>
                </a:cubicBezTo>
                <a:lnTo>
                  <a:pt x="107268" y="191430"/>
                </a:lnTo>
                <a:cubicBezTo>
                  <a:pt x="99901" y="195672"/>
                  <a:pt x="90822" y="195672"/>
                  <a:pt x="83455" y="191430"/>
                </a:cubicBezTo>
                <a:lnTo>
                  <a:pt x="18045" y="153665"/>
                </a:lnTo>
                <a:cubicBezTo>
                  <a:pt x="10678" y="149423"/>
                  <a:pt x="6139" y="141536"/>
                  <a:pt x="6139" y="133052"/>
                </a:cubicBezTo>
                <a:lnTo>
                  <a:pt x="6139" y="57522"/>
                </a:lnTo>
                <a:cubicBezTo>
                  <a:pt x="6139" y="49002"/>
                  <a:pt x="10678" y="41151"/>
                  <a:pt x="18045" y="36909"/>
                </a:cubicBezTo>
                <a:lnTo>
                  <a:pt x="83455" y="-930"/>
                </a:lnTo>
                <a:close/>
                <a:moveTo>
                  <a:pt x="160772" y="133015"/>
                </a:moveTo>
                <a:lnTo>
                  <a:pt x="160772" y="71214"/>
                </a:lnTo>
                <a:lnTo>
                  <a:pt x="107268" y="102096"/>
                </a:lnTo>
                <a:lnTo>
                  <a:pt x="107268" y="163897"/>
                </a:lnTo>
                <a:lnTo>
                  <a:pt x="160772" y="133015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809625" y="1111250"/>
            <a:ext cx="1031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Funciones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6250" y="1460500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Bloques de código que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retornan un valor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y pueden usarse en consultas SQL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80219" y="1750219"/>
            <a:ext cx="5421313" cy="1468438"/>
          </a:xfrm>
          <a:custGeom>
            <a:avLst/>
            <a:gdLst/>
            <a:ahLst/>
            <a:cxnLst/>
            <a:rect l="l" t="t" r="r" b="b"/>
            <a:pathLst>
              <a:path w="5421313" h="1468438">
                <a:moveTo>
                  <a:pt x="63495" y="0"/>
                </a:moveTo>
                <a:lnTo>
                  <a:pt x="5357817" y="0"/>
                </a:lnTo>
                <a:cubicBezTo>
                  <a:pt x="5392885" y="0"/>
                  <a:pt x="5421313" y="28428"/>
                  <a:pt x="5421313" y="63495"/>
                </a:cubicBezTo>
                <a:lnTo>
                  <a:pt x="5421313" y="1404942"/>
                </a:lnTo>
                <a:cubicBezTo>
                  <a:pt x="5421313" y="1440010"/>
                  <a:pt x="5392885" y="1468438"/>
                  <a:pt x="5357817" y="1468438"/>
                </a:cubicBezTo>
                <a:lnTo>
                  <a:pt x="63495" y="1468438"/>
                </a:lnTo>
                <a:cubicBezTo>
                  <a:pt x="28428" y="1468438"/>
                  <a:pt x="0" y="1440010"/>
                  <a:pt x="0" y="1404942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79438" y="1849438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-- Función: Calcular descuento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9438" y="2008187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FUNCTION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calcular_descuento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06438" y="216693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precio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DECIMAL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),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06438" y="2337594"/>
            <a:ext cx="666750" cy="134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porcentaje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378744" y="2337594"/>
            <a:ext cx="238919" cy="134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79438" y="2484438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RETURNS DECIMAL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9438" y="2655094"/>
            <a:ext cx="361156" cy="134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BEGIN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06438" y="2801938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RETURN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precio * (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porcentaje/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100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);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79438" y="2960688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END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76250" y="3317875"/>
            <a:ext cx="5429250" cy="325438"/>
          </a:xfrm>
          <a:custGeom>
            <a:avLst/>
            <a:gdLst/>
            <a:ahLst/>
            <a:cxnLst/>
            <a:rect l="l" t="t" r="r" b="b"/>
            <a:pathLst>
              <a:path w="5429250" h="325438">
                <a:moveTo>
                  <a:pt x="63499" y="0"/>
                </a:moveTo>
                <a:lnTo>
                  <a:pt x="5365751" y="0"/>
                </a:lnTo>
                <a:cubicBezTo>
                  <a:pt x="5400820" y="0"/>
                  <a:pt x="5429250" y="28430"/>
                  <a:pt x="5429250" y="63499"/>
                </a:cubicBezTo>
                <a:lnTo>
                  <a:pt x="5429250" y="261938"/>
                </a:lnTo>
                <a:cubicBezTo>
                  <a:pt x="5429250" y="297008"/>
                  <a:pt x="5400820" y="325438"/>
                  <a:pt x="5365751" y="325438"/>
                </a:cubicBezTo>
                <a:lnTo>
                  <a:pt x="63499" y="325438"/>
                </a:lnTo>
                <a:cubicBezTo>
                  <a:pt x="28430" y="325438"/>
                  <a:pt x="0" y="297008"/>
                  <a:pt x="0" y="261938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571500" y="3417094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72653" y="95250"/>
                </a:moveTo>
                <a:cubicBezTo>
                  <a:pt x="74464" y="89719"/>
                  <a:pt x="78085" y="84708"/>
                  <a:pt x="82178" y="80392"/>
                </a:cubicBezTo>
                <a:cubicBezTo>
                  <a:pt x="90289" y="71859"/>
                  <a:pt x="95250" y="60325"/>
                  <a:pt x="95250" y="47625"/>
                </a:cubicBezTo>
                <a:cubicBezTo>
                  <a:pt x="95250" y="21332"/>
                  <a:pt x="73918" y="0"/>
                  <a:pt x="47625" y="0"/>
                </a:cubicBezTo>
                <a:cubicBezTo>
                  <a:pt x="21332" y="0"/>
                  <a:pt x="0" y="21332"/>
                  <a:pt x="0" y="47625"/>
                </a:cubicBezTo>
                <a:cubicBezTo>
                  <a:pt x="0" y="60325"/>
                  <a:pt x="4961" y="71859"/>
                  <a:pt x="13072" y="80392"/>
                </a:cubicBezTo>
                <a:cubicBezTo>
                  <a:pt x="17165" y="84708"/>
                  <a:pt x="20811" y="89719"/>
                  <a:pt x="22597" y="95250"/>
                </a:cubicBezTo>
                <a:lnTo>
                  <a:pt x="72628" y="95250"/>
                </a:lnTo>
                <a:close/>
                <a:moveTo>
                  <a:pt x="71438" y="107156"/>
                </a:moveTo>
                <a:lnTo>
                  <a:pt x="23812" y="107156"/>
                </a:lnTo>
                <a:lnTo>
                  <a:pt x="23812" y="111125"/>
                </a:lnTo>
                <a:cubicBezTo>
                  <a:pt x="23812" y="122089"/>
                  <a:pt x="32693" y="130969"/>
                  <a:pt x="43656" y="130969"/>
                </a:cubicBezTo>
                <a:lnTo>
                  <a:pt x="51594" y="130969"/>
                </a:lnTo>
                <a:cubicBezTo>
                  <a:pt x="62557" y="130969"/>
                  <a:pt x="71438" y="122089"/>
                  <a:pt x="71438" y="111125"/>
                </a:cubicBezTo>
                <a:lnTo>
                  <a:pt x="71438" y="107156"/>
                </a:lnTo>
                <a:close/>
                <a:moveTo>
                  <a:pt x="45641" y="27781"/>
                </a:moveTo>
                <a:cubicBezTo>
                  <a:pt x="35768" y="27781"/>
                  <a:pt x="27781" y="35768"/>
                  <a:pt x="27781" y="45641"/>
                </a:cubicBezTo>
                <a:cubicBezTo>
                  <a:pt x="27781" y="48940"/>
                  <a:pt x="25127" y="51594"/>
                  <a:pt x="21828" y="51594"/>
                </a:cubicBezTo>
                <a:cubicBezTo>
                  <a:pt x="18529" y="51594"/>
                  <a:pt x="15875" y="48940"/>
                  <a:pt x="15875" y="45641"/>
                </a:cubicBezTo>
                <a:cubicBezTo>
                  <a:pt x="15875" y="29195"/>
                  <a:pt x="29195" y="15875"/>
                  <a:pt x="45641" y="15875"/>
                </a:cubicBezTo>
                <a:cubicBezTo>
                  <a:pt x="48940" y="15875"/>
                  <a:pt x="51594" y="18529"/>
                  <a:pt x="51594" y="21828"/>
                </a:cubicBezTo>
                <a:cubicBezTo>
                  <a:pt x="51594" y="25127"/>
                  <a:pt x="48940" y="27781"/>
                  <a:pt x="45641" y="2778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3" name="Text 21"/>
          <p:cNvSpPr/>
          <p:nvPr/>
        </p:nvSpPr>
        <p:spPr>
          <a:xfrm>
            <a:off x="762000" y="3389313"/>
            <a:ext cx="331391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Uso: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66535" y="3405188"/>
            <a:ext cx="2438400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SELECT calcular_descuento(100, 15)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33375" y="3861594"/>
            <a:ext cx="5699125" cy="2786063"/>
          </a:xfrm>
          <a:custGeom>
            <a:avLst/>
            <a:gdLst/>
            <a:ahLst/>
            <a:cxnLst/>
            <a:rect l="l" t="t" r="r" b="b"/>
            <a:pathLst>
              <a:path w="5699125" h="2786063">
                <a:moveTo>
                  <a:pt x="0" y="0"/>
                </a:moveTo>
                <a:lnTo>
                  <a:pt x="5603870" y="0"/>
                </a:lnTo>
                <a:cubicBezTo>
                  <a:pt x="5656478" y="0"/>
                  <a:pt x="5699125" y="42647"/>
                  <a:pt x="5699125" y="95255"/>
                </a:cubicBezTo>
                <a:lnTo>
                  <a:pt x="5699125" y="2690807"/>
                </a:lnTo>
                <a:cubicBezTo>
                  <a:pt x="5699125" y="2743415"/>
                  <a:pt x="5656478" y="2786063"/>
                  <a:pt x="5603870" y="2786062"/>
                </a:cubicBezTo>
                <a:lnTo>
                  <a:pt x="0" y="2786063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26" name="Shape 24"/>
          <p:cNvSpPr/>
          <p:nvPr/>
        </p:nvSpPr>
        <p:spPr>
          <a:xfrm>
            <a:off x="333375" y="3861594"/>
            <a:ext cx="31750" cy="2786063"/>
          </a:xfrm>
          <a:custGeom>
            <a:avLst/>
            <a:gdLst/>
            <a:ahLst/>
            <a:cxnLst/>
            <a:rect l="l" t="t" r="r" b="b"/>
            <a:pathLst>
              <a:path w="31750" h="2786063">
                <a:moveTo>
                  <a:pt x="0" y="0"/>
                </a:moveTo>
                <a:lnTo>
                  <a:pt x="31750" y="0"/>
                </a:lnTo>
                <a:lnTo>
                  <a:pt x="31750" y="2786063"/>
                </a:lnTo>
                <a:lnTo>
                  <a:pt x="0" y="2786063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7" name="Shape 25"/>
          <p:cNvSpPr/>
          <p:nvPr/>
        </p:nvSpPr>
        <p:spPr>
          <a:xfrm>
            <a:off x="476250" y="4020344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54744" y="78321"/>
                </a:moveTo>
                <a:cubicBezTo>
                  <a:pt x="159283" y="77093"/>
                  <a:pt x="164046" y="79251"/>
                  <a:pt x="166092" y="83455"/>
                </a:cubicBezTo>
                <a:lnTo>
                  <a:pt x="173013" y="97445"/>
                </a:lnTo>
                <a:cubicBezTo>
                  <a:pt x="176845" y="97966"/>
                  <a:pt x="180603" y="99008"/>
                  <a:pt x="184138" y="100459"/>
                </a:cubicBezTo>
                <a:lnTo>
                  <a:pt x="197160" y="91790"/>
                </a:lnTo>
                <a:cubicBezTo>
                  <a:pt x="201067" y="89185"/>
                  <a:pt x="206239" y="89706"/>
                  <a:pt x="209550" y="93018"/>
                </a:cubicBezTo>
                <a:lnTo>
                  <a:pt x="216694" y="100161"/>
                </a:lnTo>
                <a:cubicBezTo>
                  <a:pt x="220005" y="103473"/>
                  <a:pt x="220526" y="108682"/>
                  <a:pt x="217922" y="112551"/>
                </a:cubicBezTo>
                <a:lnTo>
                  <a:pt x="209252" y="125537"/>
                </a:lnTo>
                <a:cubicBezTo>
                  <a:pt x="209959" y="127285"/>
                  <a:pt x="210592" y="129108"/>
                  <a:pt x="211113" y="131006"/>
                </a:cubicBezTo>
                <a:cubicBezTo>
                  <a:pt x="211634" y="132904"/>
                  <a:pt x="211968" y="134764"/>
                  <a:pt x="212229" y="136661"/>
                </a:cubicBezTo>
                <a:lnTo>
                  <a:pt x="226256" y="143582"/>
                </a:lnTo>
                <a:cubicBezTo>
                  <a:pt x="230460" y="145666"/>
                  <a:pt x="232618" y="150428"/>
                  <a:pt x="231391" y="154930"/>
                </a:cubicBezTo>
                <a:lnTo>
                  <a:pt x="228786" y="164678"/>
                </a:lnTo>
                <a:cubicBezTo>
                  <a:pt x="227558" y="169180"/>
                  <a:pt x="223354" y="172231"/>
                  <a:pt x="218666" y="171934"/>
                </a:cubicBezTo>
                <a:lnTo>
                  <a:pt x="203039" y="170929"/>
                </a:lnTo>
                <a:cubicBezTo>
                  <a:pt x="200695" y="173943"/>
                  <a:pt x="197979" y="176733"/>
                  <a:pt x="194890" y="179115"/>
                </a:cubicBezTo>
                <a:lnTo>
                  <a:pt x="195895" y="194704"/>
                </a:lnTo>
                <a:cubicBezTo>
                  <a:pt x="196193" y="199392"/>
                  <a:pt x="193142" y="203634"/>
                  <a:pt x="188640" y="204825"/>
                </a:cubicBezTo>
                <a:lnTo>
                  <a:pt x="178891" y="207429"/>
                </a:lnTo>
                <a:cubicBezTo>
                  <a:pt x="174352" y="208657"/>
                  <a:pt x="169627" y="206499"/>
                  <a:pt x="167543" y="202295"/>
                </a:cubicBezTo>
                <a:lnTo>
                  <a:pt x="160623" y="188305"/>
                </a:lnTo>
                <a:cubicBezTo>
                  <a:pt x="156790" y="187784"/>
                  <a:pt x="153033" y="186742"/>
                  <a:pt x="149498" y="185291"/>
                </a:cubicBezTo>
                <a:lnTo>
                  <a:pt x="136475" y="193960"/>
                </a:lnTo>
                <a:cubicBezTo>
                  <a:pt x="132569" y="196565"/>
                  <a:pt x="127397" y="196044"/>
                  <a:pt x="124085" y="192732"/>
                </a:cubicBezTo>
                <a:lnTo>
                  <a:pt x="116942" y="185589"/>
                </a:lnTo>
                <a:cubicBezTo>
                  <a:pt x="113630" y="182277"/>
                  <a:pt x="113109" y="177105"/>
                  <a:pt x="115714" y="173199"/>
                </a:cubicBezTo>
                <a:lnTo>
                  <a:pt x="124383" y="160176"/>
                </a:lnTo>
                <a:cubicBezTo>
                  <a:pt x="123676" y="158428"/>
                  <a:pt x="123044" y="156604"/>
                  <a:pt x="122523" y="154707"/>
                </a:cubicBezTo>
                <a:cubicBezTo>
                  <a:pt x="122002" y="152809"/>
                  <a:pt x="121667" y="150912"/>
                  <a:pt x="121407" y="149051"/>
                </a:cubicBezTo>
                <a:lnTo>
                  <a:pt x="107379" y="142131"/>
                </a:lnTo>
                <a:cubicBezTo>
                  <a:pt x="103175" y="140047"/>
                  <a:pt x="101054" y="135285"/>
                  <a:pt x="102245" y="130783"/>
                </a:cubicBezTo>
                <a:lnTo>
                  <a:pt x="104849" y="121034"/>
                </a:lnTo>
                <a:cubicBezTo>
                  <a:pt x="106077" y="116532"/>
                  <a:pt x="110282" y="113481"/>
                  <a:pt x="114970" y="113779"/>
                </a:cubicBezTo>
                <a:lnTo>
                  <a:pt x="130559" y="114784"/>
                </a:lnTo>
                <a:cubicBezTo>
                  <a:pt x="132904" y="111770"/>
                  <a:pt x="135620" y="108979"/>
                  <a:pt x="138708" y="106598"/>
                </a:cubicBezTo>
                <a:lnTo>
                  <a:pt x="137703" y="91046"/>
                </a:lnTo>
                <a:cubicBezTo>
                  <a:pt x="137406" y="86358"/>
                  <a:pt x="140457" y="82116"/>
                  <a:pt x="144959" y="80925"/>
                </a:cubicBezTo>
                <a:lnTo>
                  <a:pt x="154707" y="78321"/>
                </a:lnTo>
                <a:close/>
                <a:moveTo>
                  <a:pt x="166836" y="126504"/>
                </a:moveTo>
                <a:cubicBezTo>
                  <a:pt x="157801" y="126514"/>
                  <a:pt x="150474" y="133858"/>
                  <a:pt x="150484" y="142894"/>
                </a:cubicBezTo>
                <a:cubicBezTo>
                  <a:pt x="150494" y="151929"/>
                  <a:pt x="157838" y="159256"/>
                  <a:pt x="166874" y="159246"/>
                </a:cubicBezTo>
                <a:cubicBezTo>
                  <a:pt x="175909" y="159236"/>
                  <a:pt x="183236" y="151892"/>
                  <a:pt x="183226" y="142856"/>
                </a:cubicBezTo>
                <a:cubicBezTo>
                  <a:pt x="183216" y="133821"/>
                  <a:pt x="175872" y="126494"/>
                  <a:pt x="166836" y="126504"/>
                </a:cubicBezTo>
                <a:close/>
                <a:moveTo>
                  <a:pt x="83679" y="-16929"/>
                </a:moveTo>
                <a:lnTo>
                  <a:pt x="93427" y="-14325"/>
                </a:lnTo>
                <a:cubicBezTo>
                  <a:pt x="97929" y="-13097"/>
                  <a:pt x="100980" y="-8855"/>
                  <a:pt x="100682" y="-4204"/>
                </a:cubicBezTo>
                <a:lnTo>
                  <a:pt x="99678" y="11348"/>
                </a:lnTo>
                <a:cubicBezTo>
                  <a:pt x="102766" y="13729"/>
                  <a:pt x="105482" y="16483"/>
                  <a:pt x="107826" y="19534"/>
                </a:cubicBezTo>
                <a:lnTo>
                  <a:pt x="123453" y="18529"/>
                </a:lnTo>
                <a:cubicBezTo>
                  <a:pt x="128104" y="18231"/>
                  <a:pt x="132345" y="21282"/>
                  <a:pt x="133573" y="25784"/>
                </a:cubicBezTo>
                <a:lnTo>
                  <a:pt x="136178" y="35533"/>
                </a:lnTo>
                <a:cubicBezTo>
                  <a:pt x="137368" y="40035"/>
                  <a:pt x="135248" y="44797"/>
                  <a:pt x="131043" y="46881"/>
                </a:cubicBezTo>
                <a:lnTo>
                  <a:pt x="117016" y="53801"/>
                </a:lnTo>
                <a:cubicBezTo>
                  <a:pt x="116756" y="55699"/>
                  <a:pt x="116384" y="57596"/>
                  <a:pt x="115900" y="59457"/>
                </a:cubicBezTo>
                <a:cubicBezTo>
                  <a:pt x="115416" y="61317"/>
                  <a:pt x="114746" y="63178"/>
                  <a:pt x="114040" y="64926"/>
                </a:cubicBezTo>
                <a:lnTo>
                  <a:pt x="122709" y="77949"/>
                </a:lnTo>
                <a:cubicBezTo>
                  <a:pt x="125313" y="81855"/>
                  <a:pt x="124792" y="87027"/>
                  <a:pt x="121481" y="90339"/>
                </a:cubicBezTo>
                <a:lnTo>
                  <a:pt x="114337" y="97482"/>
                </a:lnTo>
                <a:cubicBezTo>
                  <a:pt x="111026" y="100794"/>
                  <a:pt x="105854" y="101315"/>
                  <a:pt x="101947" y="98710"/>
                </a:cubicBezTo>
                <a:lnTo>
                  <a:pt x="88925" y="90041"/>
                </a:lnTo>
                <a:cubicBezTo>
                  <a:pt x="85390" y="91492"/>
                  <a:pt x="81632" y="92534"/>
                  <a:pt x="77800" y="93055"/>
                </a:cubicBezTo>
                <a:lnTo>
                  <a:pt x="70879" y="107045"/>
                </a:lnTo>
                <a:cubicBezTo>
                  <a:pt x="68796" y="111249"/>
                  <a:pt x="64033" y="113370"/>
                  <a:pt x="59531" y="112179"/>
                </a:cubicBezTo>
                <a:lnTo>
                  <a:pt x="49783" y="109575"/>
                </a:lnTo>
                <a:cubicBezTo>
                  <a:pt x="45244" y="108347"/>
                  <a:pt x="42230" y="104105"/>
                  <a:pt x="42528" y="99454"/>
                </a:cubicBezTo>
                <a:lnTo>
                  <a:pt x="43532" y="83865"/>
                </a:lnTo>
                <a:cubicBezTo>
                  <a:pt x="40444" y="81483"/>
                  <a:pt x="37728" y="78730"/>
                  <a:pt x="35384" y="75679"/>
                </a:cubicBezTo>
                <a:lnTo>
                  <a:pt x="19757" y="76684"/>
                </a:lnTo>
                <a:cubicBezTo>
                  <a:pt x="15106" y="76981"/>
                  <a:pt x="10864" y="73930"/>
                  <a:pt x="9637" y="69428"/>
                </a:cubicBezTo>
                <a:lnTo>
                  <a:pt x="7032" y="59680"/>
                </a:lnTo>
                <a:cubicBezTo>
                  <a:pt x="5842" y="55178"/>
                  <a:pt x="7962" y="50416"/>
                  <a:pt x="12167" y="48332"/>
                </a:cubicBezTo>
                <a:lnTo>
                  <a:pt x="26194" y="41411"/>
                </a:lnTo>
                <a:cubicBezTo>
                  <a:pt x="26454" y="39514"/>
                  <a:pt x="26826" y="37654"/>
                  <a:pt x="27310" y="35756"/>
                </a:cubicBezTo>
                <a:cubicBezTo>
                  <a:pt x="27831" y="33858"/>
                  <a:pt x="28426" y="32035"/>
                  <a:pt x="29170" y="30287"/>
                </a:cubicBezTo>
                <a:lnTo>
                  <a:pt x="20501" y="17301"/>
                </a:lnTo>
                <a:cubicBezTo>
                  <a:pt x="17897" y="13395"/>
                  <a:pt x="18417" y="8223"/>
                  <a:pt x="21729" y="4911"/>
                </a:cubicBezTo>
                <a:lnTo>
                  <a:pt x="28873" y="-2232"/>
                </a:lnTo>
                <a:cubicBezTo>
                  <a:pt x="32184" y="-5544"/>
                  <a:pt x="37356" y="-6065"/>
                  <a:pt x="41263" y="-3460"/>
                </a:cubicBezTo>
                <a:lnTo>
                  <a:pt x="54285" y="5209"/>
                </a:lnTo>
                <a:cubicBezTo>
                  <a:pt x="57820" y="3758"/>
                  <a:pt x="61578" y="2716"/>
                  <a:pt x="65410" y="2195"/>
                </a:cubicBezTo>
                <a:lnTo>
                  <a:pt x="72330" y="-11795"/>
                </a:lnTo>
                <a:cubicBezTo>
                  <a:pt x="74414" y="-15999"/>
                  <a:pt x="79139" y="-18120"/>
                  <a:pt x="83679" y="-16929"/>
                </a:cubicBezTo>
                <a:close/>
                <a:moveTo>
                  <a:pt x="71586" y="31254"/>
                </a:moveTo>
                <a:cubicBezTo>
                  <a:pt x="62551" y="31254"/>
                  <a:pt x="55215" y="38590"/>
                  <a:pt x="55215" y="47625"/>
                </a:cubicBezTo>
                <a:cubicBezTo>
                  <a:pt x="55215" y="56660"/>
                  <a:pt x="62551" y="63996"/>
                  <a:pt x="71586" y="63996"/>
                </a:cubicBezTo>
                <a:cubicBezTo>
                  <a:pt x="80622" y="63996"/>
                  <a:pt x="87957" y="56660"/>
                  <a:pt x="87957" y="47625"/>
                </a:cubicBezTo>
                <a:cubicBezTo>
                  <a:pt x="87957" y="38590"/>
                  <a:pt x="80622" y="31254"/>
                  <a:pt x="71586" y="31254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8" name="Text 26"/>
          <p:cNvSpPr/>
          <p:nvPr/>
        </p:nvSpPr>
        <p:spPr>
          <a:xfrm>
            <a:off x="809625" y="3988594"/>
            <a:ext cx="1524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Procedimientos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76250" y="4337844"/>
            <a:ext cx="5492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Bloques de código que 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ejecutan operaciones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sin retornar valor directamente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80219" y="4627563"/>
            <a:ext cx="5421313" cy="1468438"/>
          </a:xfrm>
          <a:custGeom>
            <a:avLst/>
            <a:gdLst/>
            <a:ahLst/>
            <a:cxnLst/>
            <a:rect l="l" t="t" r="r" b="b"/>
            <a:pathLst>
              <a:path w="5421313" h="1468438">
                <a:moveTo>
                  <a:pt x="63495" y="0"/>
                </a:moveTo>
                <a:lnTo>
                  <a:pt x="5357817" y="0"/>
                </a:lnTo>
                <a:cubicBezTo>
                  <a:pt x="5392885" y="0"/>
                  <a:pt x="5421313" y="28428"/>
                  <a:pt x="5421313" y="63495"/>
                </a:cubicBezTo>
                <a:lnTo>
                  <a:pt x="5421313" y="1404942"/>
                </a:lnTo>
                <a:cubicBezTo>
                  <a:pt x="5421313" y="1440010"/>
                  <a:pt x="5392885" y="1468438"/>
                  <a:pt x="5357817" y="1468438"/>
                </a:cubicBezTo>
                <a:lnTo>
                  <a:pt x="63495" y="1468438"/>
                </a:lnTo>
                <a:cubicBezTo>
                  <a:pt x="28428" y="1468438"/>
                  <a:pt x="0" y="1440010"/>
                  <a:pt x="0" y="1404942"/>
                </a:cubicBezTo>
                <a:lnTo>
                  <a:pt x="0" y="63495"/>
                </a:lnTo>
                <a:cubicBezTo>
                  <a:pt x="0" y="28428"/>
                  <a:pt x="28428" y="0"/>
                  <a:pt x="63495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79438" y="4726781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-- Procedimiento: Listar usuarios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79438" y="4885531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PROCEDURE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listar_usuarios_por_nombre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06438" y="5044281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nombre_busqueda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VARCHAR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50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79438" y="5203031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79438" y="5373688"/>
            <a:ext cx="361156" cy="134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BEGIN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06438" y="5520531"/>
            <a:ext cx="5151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SELECT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*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usuarios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33438" y="5679281"/>
            <a:ext cx="5024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WHERE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nombre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LIKE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CONCAT(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'%'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nombre_busqueda,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'%'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);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79438" y="5838031"/>
            <a:ext cx="5278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END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76250" y="6195219"/>
            <a:ext cx="5429250" cy="325438"/>
          </a:xfrm>
          <a:custGeom>
            <a:avLst/>
            <a:gdLst/>
            <a:ahLst/>
            <a:cxnLst/>
            <a:rect l="l" t="t" r="r" b="b"/>
            <a:pathLst>
              <a:path w="5429250" h="325438">
                <a:moveTo>
                  <a:pt x="63499" y="0"/>
                </a:moveTo>
                <a:lnTo>
                  <a:pt x="5365751" y="0"/>
                </a:lnTo>
                <a:cubicBezTo>
                  <a:pt x="5400820" y="0"/>
                  <a:pt x="5429250" y="28430"/>
                  <a:pt x="5429250" y="63499"/>
                </a:cubicBezTo>
                <a:lnTo>
                  <a:pt x="5429250" y="261938"/>
                </a:lnTo>
                <a:cubicBezTo>
                  <a:pt x="5429250" y="297008"/>
                  <a:pt x="5400820" y="325438"/>
                  <a:pt x="5365751" y="325438"/>
                </a:cubicBezTo>
                <a:lnTo>
                  <a:pt x="63499" y="325438"/>
                </a:lnTo>
                <a:cubicBezTo>
                  <a:pt x="28430" y="325438"/>
                  <a:pt x="0" y="297008"/>
                  <a:pt x="0" y="261938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FF6B6B">
              <a:alpha val="10196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571500" y="6294438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72653" y="95250"/>
                </a:moveTo>
                <a:cubicBezTo>
                  <a:pt x="74464" y="89719"/>
                  <a:pt x="78085" y="84708"/>
                  <a:pt x="82178" y="80392"/>
                </a:cubicBezTo>
                <a:cubicBezTo>
                  <a:pt x="90289" y="71859"/>
                  <a:pt x="95250" y="60325"/>
                  <a:pt x="95250" y="47625"/>
                </a:cubicBezTo>
                <a:cubicBezTo>
                  <a:pt x="95250" y="21332"/>
                  <a:pt x="73918" y="0"/>
                  <a:pt x="47625" y="0"/>
                </a:cubicBezTo>
                <a:cubicBezTo>
                  <a:pt x="21332" y="0"/>
                  <a:pt x="0" y="21332"/>
                  <a:pt x="0" y="47625"/>
                </a:cubicBezTo>
                <a:cubicBezTo>
                  <a:pt x="0" y="60325"/>
                  <a:pt x="4961" y="71859"/>
                  <a:pt x="13072" y="80392"/>
                </a:cubicBezTo>
                <a:cubicBezTo>
                  <a:pt x="17165" y="84708"/>
                  <a:pt x="20811" y="89719"/>
                  <a:pt x="22597" y="95250"/>
                </a:cubicBezTo>
                <a:lnTo>
                  <a:pt x="72628" y="95250"/>
                </a:lnTo>
                <a:close/>
                <a:moveTo>
                  <a:pt x="71438" y="107156"/>
                </a:moveTo>
                <a:lnTo>
                  <a:pt x="23812" y="107156"/>
                </a:lnTo>
                <a:lnTo>
                  <a:pt x="23812" y="111125"/>
                </a:lnTo>
                <a:cubicBezTo>
                  <a:pt x="23812" y="122089"/>
                  <a:pt x="32693" y="130969"/>
                  <a:pt x="43656" y="130969"/>
                </a:cubicBezTo>
                <a:lnTo>
                  <a:pt x="51594" y="130969"/>
                </a:lnTo>
                <a:cubicBezTo>
                  <a:pt x="62557" y="130969"/>
                  <a:pt x="71438" y="122089"/>
                  <a:pt x="71438" y="111125"/>
                </a:cubicBezTo>
                <a:lnTo>
                  <a:pt x="71438" y="107156"/>
                </a:lnTo>
                <a:close/>
                <a:moveTo>
                  <a:pt x="45641" y="27781"/>
                </a:moveTo>
                <a:cubicBezTo>
                  <a:pt x="35768" y="27781"/>
                  <a:pt x="27781" y="35768"/>
                  <a:pt x="27781" y="45641"/>
                </a:cubicBezTo>
                <a:cubicBezTo>
                  <a:pt x="27781" y="48940"/>
                  <a:pt x="25127" y="51594"/>
                  <a:pt x="21828" y="51594"/>
                </a:cubicBezTo>
                <a:cubicBezTo>
                  <a:pt x="18529" y="51594"/>
                  <a:pt x="15875" y="48940"/>
                  <a:pt x="15875" y="45641"/>
                </a:cubicBezTo>
                <a:cubicBezTo>
                  <a:pt x="15875" y="29195"/>
                  <a:pt x="29195" y="15875"/>
                  <a:pt x="45641" y="15875"/>
                </a:cubicBezTo>
                <a:cubicBezTo>
                  <a:pt x="48940" y="15875"/>
                  <a:pt x="51594" y="18529"/>
                  <a:pt x="51594" y="21828"/>
                </a:cubicBezTo>
                <a:cubicBezTo>
                  <a:pt x="51594" y="25127"/>
                  <a:pt x="48940" y="27781"/>
                  <a:pt x="45641" y="2778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1" name="Text 39"/>
          <p:cNvSpPr/>
          <p:nvPr/>
        </p:nvSpPr>
        <p:spPr>
          <a:xfrm>
            <a:off x="762000" y="6266656"/>
            <a:ext cx="331391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Uso: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066535" y="6282531"/>
            <a:ext cx="2787650" cy="15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CALL listar_usuarios_por_nombre('Juan')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163469" y="988219"/>
            <a:ext cx="5707063" cy="2722563"/>
          </a:xfrm>
          <a:custGeom>
            <a:avLst/>
            <a:gdLst/>
            <a:ahLst/>
            <a:cxnLst/>
            <a:rect l="l" t="t" r="r" b="b"/>
            <a:pathLst>
              <a:path w="5707063" h="2722563">
                <a:moveTo>
                  <a:pt x="95262" y="0"/>
                </a:moveTo>
                <a:lnTo>
                  <a:pt x="5611800" y="0"/>
                </a:lnTo>
                <a:cubicBezTo>
                  <a:pt x="5664412" y="0"/>
                  <a:pt x="5707063" y="42650"/>
                  <a:pt x="5707063" y="95262"/>
                </a:cubicBezTo>
                <a:lnTo>
                  <a:pt x="5707063" y="2627300"/>
                </a:lnTo>
                <a:cubicBezTo>
                  <a:pt x="5707062" y="2679912"/>
                  <a:pt x="5664412" y="2722563"/>
                  <a:pt x="5611800" y="2722563"/>
                </a:cubicBezTo>
                <a:lnTo>
                  <a:pt x="95262" y="2722563"/>
                </a:lnTo>
                <a:cubicBezTo>
                  <a:pt x="42650" y="2722563"/>
                  <a:pt x="0" y="2679912"/>
                  <a:pt x="0" y="2627300"/>
                </a:cubicBezTo>
                <a:lnTo>
                  <a:pt x="0" y="95262"/>
                </a:lnTo>
                <a:cubicBezTo>
                  <a:pt x="0" y="42650"/>
                  <a:pt x="42650" y="0"/>
                  <a:pt x="95262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6314281" y="1150938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55835" y="46695"/>
                </a:moveTo>
                <a:lnTo>
                  <a:pt x="126070" y="76460"/>
                </a:lnTo>
                <a:cubicBezTo>
                  <a:pt x="123217" y="79313"/>
                  <a:pt x="118969" y="80150"/>
                  <a:pt x="115249" y="78600"/>
                </a:cubicBezTo>
                <a:cubicBezTo>
                  <a:pt x="111528" y="77050"/>
                  <a:pt x="109141" y="73453"/>
                  <a:pt x="109141" y="69453"/>
                </a:cubicBezTo>
                <a:lnTo>
                  <a:pt x="109141" y="49609"/>
                </a:lnTo>
                <a:lnTo>
                  <a:pt x="9922" y="49609"/>
                </a:lnTo>
                <a:cubicBezTo>
                  <a:pt x="4434" y="49609"/>
                  <a:pt x="0" y="45176"/>
                  <a:pt x="0" y="39688"/>
                </a:cubicBezTo>
                <a:cubicBezTo>
                  <a:pt x="0" y="34199"/>
                  <a:pt x="4434" y="29766"/>
                  <a:pt x="9922" y="29766"/>
                </a:cubicBezTo>
                <a:lnTo>
                  <a:pt x="109141" y="29766"/>
                </a:lnTo>
                <a:lnTo>
                  <a:pt x="109141" y="9922"/>
                </a:lnTo>
                <a:cubicBezTo>
                  <a:pt x="109141" y="5922"/>
                  <a:pt x="111559" y="2294"/>
                  <a:pt x="115280" y="744"/>
                </a:cubicBezTo>
                <a:cubicBezTo>
                  <a:pt x="119000" y="-806"/>
                  <a:pt x="123248" y="62"/>
                  <a:pt x="126101" y="2884"/>
                </a:cubicBezTo>
                <a:lnTo>
                  <a:pt x="155866" y="32649"/>
                </a:lnTo>
                <a:cubicBezTo>
                  <a:pt x="159742" y="36525"/>
                  <a:pt x="159742" y="42819"/>
                  <a:pt x="155866" y="46695"/>
                </a:cubicBezTo>
                <a:close/>
                <a:moveTo>
                  <a:pt x="32649" y="155835"/>
                </a:moveTo>
                <a:lnTo>
                  <a:pt x="2884" y="126070"/>
                </a:lnTo>
                <a:cubicBezTo>
                  <a:pt x="-992" y="122194"/>
                  <a:pt x="-992" y="115900"/>
                  <a:pt x="2884" y="112024"/>
                </a:cubicBezTo>
                <a:lnTo>
                  <a:pt x="32649" y="82259"/>
                </a:lnTo>
                <a:cubicBezTo>
                  <a:pt x="35502" y="79406"/>
                  <a:pt x="39750" y="78569"/>
                  <a:pt x="43470" y="80119"/>
                </a:cubicBezTo>
                <a:cubicBezTo>
                  <a:pt x="47191" y="81669"/>
                  <a:pt x="49609" y="85297"/>
                  <a:pt x="49609" y="89297"/>
                </a:cubicBezTo>
                <a:lnTo>
                  <a:pt x="49609" y="109141"/>
                </a:lnTo>
                <a:lnTo>
                  <a:pt x="148828" y="109141"/>
                </a:lnTo>
                <a:cubicBezTo>
                  <a:pt x="154316" y="109141"/>
                  <a:pt x="158750" y="113574"/>
                  <a:pt x="158750" y="119062"/>
                </a:cubicBezTo>
                <a:cubicBezTo>
                  <a:pt x="158750" y="124551"/>
                  <a:pt x="154316" y="128984"/>
                  <a:pt x="148828" y="128984"/>
                </a:cubicBezTo>
                <a:lnTo>
                  <a:pt x="49609" y="128984"/>
                </a:lnTo>
                <a:lnTo>
                  <a:pt x="49609" y="148828"/>
                </a:lnTo>
                <a:cubicBezTo>
                  <a:pt x="49609" y="152828"/>
                  <a:pt x="47191" y="156456"/>
                  <a:pt x="43470" y="158006"/>
                </a:cubicBezTo>
                <a:cubicBezTo>
                  <a:pt x="39750" y="159556"/>
                  <a:pt x="35502" y="158688"/>
                  <a:pt x="32649" y="155866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5" name="Text 43"/>
          <p:cNvSpPr/>
          <p:nvPr/>
        </p:nvSpPr>
        <p:spPr>
          <a:xfrm>
            <a:off x="6492875" y="1119188"/>
            <a:ext cx="5326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Tipos de Parámetros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298406" y="1440656"/>
            <a:ext cx="5437188" cy="642938"/>
          </a:xfrm>
          <a:custGeom>
            <a:avLst/>
            <a:gdLst/>
            <a:ahLst/>
            <a:cxnLst/>
            <a:rect l="l" t="t" r="r" b="b"/>
            <a:pathLst>
              <a:path w="5437188" h="642938">
                <a:moveTo>
                  <a:pt x="63503" y="0"/>
                </a:moveTo>
                <a:lnTo>
                  <a:pt x="5373685" y="0"/>
                </a:lnTo>
                <a:cubicBezTo>
                  <a:pt x="5408756" y="0"/>
                  <a:pt x="5437188" y="28431"/>
                  <a:pt x="5437188" y="63503"/>
                </a:cubicBezTo>
                <a:lnTo>
                  <a:pt x="5437188" y="579435"/>
                </a:lnTo>
                <a:cubicBezTo>
                  <a:pt x="5437188" y="614506"/>
                  <a:pt x="5408756" y="642938"/>
                  <a:pt x="5373685" y="642938"/>
                </a:cubicBezTo>
                <a:lnTo>
                  <a:pt x="63503" y="642938"/>
                </a:lnTo>
                <a:cubicBezTo>
                  <a:pt x="28431" y="642938"/>
                  <a:pt x="0" y="614506"/>
                  <a:pt x="0" y="579435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6397625" y="1539875"/>
            <a:ext cx="238125" cy="222250"/>
          </a:xfrm>
          <a:custGeom>
            <a:avLst/>
            <a:gdLst/>
            <a:ahLst/>
            <a:cxnLst/>
            <a:rect l="l" t="t" r="r" b="b"/>
            <a:pathLst>
              <a:path w="238125" h="222250">
                <a:moveTo>
                  <a:pt x="31751" y="0"/>
                </a:moveTo>
                <a:lnTo>
                  <a:pt x="206374" y="0"/>
                </a:lnTo>
                <a:cubicBezTo>
                  <a:pt x="223910" y="0"/>
                  <a:pt x="238125" y="14215"/>
                  <a:pt x="238125" y="31751"/>
                </a:cubicBezTo>
                <a:lnTo>
                  <a:pt x="238125" y="190499"/>
                </a:lnTo>
                <a:cubicBezTo>
                  <a:pt x="238125" y="208035"/>
                  <a:pt x="223910" y="222250"/>
                  <a:pt x="206374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48" name="Text 46"/>
          <p:cNvSpPr/>
          <p:nvPr/>
        </p:nvSpPr>
        <p:spPr>
          <a:xfrm>
            <a:off x="6397625" y="1539875"/>
            <a:ext cx="293688" cy="22225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702822" y="1539875"/>
            <a:ext cx="611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Entrada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397625" y="179387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Parámetro de solo entrada. El valor se pasa al procedimiento pero no puede modificarse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298406" y="2186781"/>
            <a:ext cx="5437188" cy="642938"/>
          </a:xfrm>
          <a:custGeom>
            <a:avLst/>
            <a:gdLst/>
            <a:ahLst/>
            <a:cxnLst/>
            <a:rect l="l" t="t" r="r" b="b"/>
            <a:pathLst>
              <a:path w="5437188" h="642938">
                <a:moveTo>
                  <a:pt x="63503" y="0"/>
                </a:moveTo>
                <a:lnTo>
                  <a:pt x="5373685" y="0"/>
                </a:lnTo>
                <a:cubicBezTo>
                  <a:pt x="5408756" y="0"/>
                  <a:pt x="5437188" y="28431"/>
                  <a:pt x="5437188" y="63503"/>
                </a:cubicBezTo>
                <a:lnTo>
                  <a:pt x="5437188" y="579435"/>
                </a:lnTo>
                <a:cubicBezTo>
                  <a:pt x="5437188" y="614506"/>
                  <a:pt x="5408756" y="642938"/>
                  <a:pt x="5373685" y="642938"/>
                </a:cubicBezTo>
                <a:lnTo>
                  <a:pt x="63503" y="642938"/>
                </a:lnTo>
                <a:cubicBezTo>
                  <a:pt x="28431" y="642938"/>
                  <a:pt x="0" y="614506"/>
                  <a:pt x="0" y="579435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20000"/>
              </a:srgbClr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6397625" y="2286000"/>
            <a:ext cx="365125" cy="222250"/>
          </a:xfrm>
          <a:custGeom>
            <a:avLst/>
            <a:gdLst/>
            <a:ahLst/>
            <a:cxnLst/>
            <a:rect l="l" t="t" r="r" b="b"/>
            <a:pathLst>
              <a:path w="365125" h="222250">
                <a:moveTo>
                  <a:pt x="31751" y="0"/>
                </a:moveTo>
                <a:lnTo>
                  <a:pt x="333374" y="0"/>
                </a:lnTo>
                <a:cubicBezTo>
                  <a:pt x="350910" y="0"/>
                  <a:pt x="365125" y="14215"/>
                  <a:pt x="365125" y="31751"/>
                </a:cubicBezTo>
                <a:lnTo>
                  <a:pt x="365125" y="190499"/>
                </a:lnTo>
                <a:cubicBezTo>
                  <a:pt x="365125" y="208035"/>
                  <a:pt x="350910" y="222250"/>
                  <a:pt x="333374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3" name="Text 51"/>
          <p:cNvSpPr/>
          <p:nvPr/>
        </p:nvSpPr>
        <p:spPr>
          <a:xfrm>
            <a:off x="6397625" y="2286000"/>
            <a:ext cx="420688" cy="22225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OUT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830086" y="2286000"/>
            <a:ext cx="492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Salida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397625" y="2540000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Parámetro de solo salida. El procedimiento asigna un valor que se retorna al llamador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298406" y="2932906"/>
            <a:ext cx="5437188" cy="642938"/>
          </a:xfrm>
          <a:custGeom>
            <a:avLst/>
            <a:gdLst/>
            <a:ahLst/>
            <a:cxnLst/>
            <a:rect l="l" t="t" r="r" b="b"/>
            <a:pathLst>
              <a:path w="5437188" h="642938">
                <a:moveTo>
                  <a:pt x="63503" y="0"/>
                </a:moveTo>
                <a:lnTo>
                  <a:pt x="5373685" y="0"/>
                </a:lnTo>
                <a:cubicBezTo>
                  <a:pt x="5408756" y="0"/>
                  <a:pt x="5437188" y="28431"/>
                  <a:pt x="5437188" y="63503"/>
                </a:cubicBezTo>
                <a:lnTo>
                  <a:pt x="5437188" y="579435"/>
                </a:lnTo>
                <a:cubicBezTo>
                  <a:pt x="5437188" y="614506"/>
                  <a:pt x="5408756" y="642938"/>
                  <a:pt x="5373685" y="642938"/>
                </a:cubicBezTo>
                <a:lnTo>
                  <a:pt x="63503" y="642938"/>
                </a:lnTo>
                <a:cubicBezTo>
                  <a:pt x="28431" y="642938"/>
                  <a:pt x="0" y="614506"/>
                  <a:pt x="0" y="579435"/>
                </a:cubicBezTo>
                <a:lnTo>
                  <a:pt x="0" y="63503"/>
                </a:lnTo>
                <a:cubicBezTo>
                  <a:pt x="0" y="28455"/>
                  <a:pt x="28455" y="0"/>
                  <a:pt x="63503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97625" y="3032125"/>
            <a:ext cx="484187" cy="222250"/>
          </a:xfrm>
          <a:custGeom>
            <a:avLst/>
            <a:gdLst/>
            <a:ahLst/>
            <a:cxnLst/>
            <a:rect l="l" t="t" r="r" b="b"/>
            <a:pathLst>
              <a:path w="484187" h="222250">
                <a:moveTo>
                  <a:pt x="31751" y="0"/>
                </a:moveTo>
                <a:lnTo>
                  <a:pt x="452437" y="0"/>
                </a:lnTo>
                <a:cubicBezTo>
                  <a:pt x="469972" y="0"/>
                  <a:pt x="484187" y="14215"/>
                  <a:pt x="484187" y="31751"/>
                </a:cubicBezTo>
                <a:lnTo>
                  <a:pt x="484187" y="190499"/>
                </a:lnTo>
                <a:cubicBezTo>
                  <a:pt x="484187" y="208035"/>
                  <a:pt x="469972" y="222250"/>
                  <a:pt x="452437" y="222250"/>
                </a:cubicBezTo>
                <a:lnTo>
                  <a:pt x="31751" y="222250"/>
                </a:lnTo>
                <a:cubicBezTo>
                  <a:pt x="14227" y="222250"/>
                  <a:pt x="0" y="208023"/>
                  <a:pt x="0" y="190499"/>
                </a:cubicBezTo>
                <a:lnTo>
                  <a:pt x="0" y="31751"/>
                </a:lnTo>
                <a:cubicBezTo>
                  <a:pt x="0" y="14227"/>
                  <a:pt x="14227" y="0"/>
                  <a:pt x="31751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0" scaled="1"/>
          </a:gradFill>
          <a:ln/>
        </p:spPr>
      </p:sp>
      <p:sp>
        <p:nvSpPr>
          <p:cNvPr id="58" name="Text 56"/>
          <p:cNvSpPr/>
          <p:nvPr/>
        </p:nvSpPr>
        <p:spPr>
          <a:xfrm>
            <a:off x="6397625" y="3032125"/>
            <a:ext cx="539750" cy="222250"/>
          </a:xfrm>
          <a:prstGeom prst="rect">
            <a:avLst/>
          </a:prstGeom>
          <a:noFill/>
          <a:ln/>
        </p:spPr>
        <p:txBody>
          <a:bodyPr wrap="square" lIns="63500" tIns="31750" rIns="63500" bIns="3175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INOUT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944783" y="3032125"/>
            <a:ext cx="1087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Entrada/Salida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397625" y="3286125"/>
            <a:ext cx="5302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Parámetro bidireccional. Se pasa un valor y puede ser modificado y retornado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167438" y="3817938"/>
            <a:ext cx="5699125" cy="2682875"/>
          </a:xfrm>
          <a:custGeom>
            <a:avLst/>
            <a:gdLst/>
            <a:ahLst/>
            <a:cxnLst/>
            <a:rect l="l" t="t" r="r" b="b"/>
            <a:pathLst>
              <a:path w="5699125" h="2682875">
                <a:moveTo>
                  <a:pt x="95242" y="0"/>
                </a:moveTo>
                <a:lnTo>
                  <a:pt x="5603883" y="0"/>
                </a:lnTo>
                <a:cubicBezTo>
                  <a:pt x="5656484" y="0"/>
                  <a:pt x="5699125" y="42641"/>
                  <a:pt x="5699125" y="95242"/>
                </a:cubicBezTo>
                <a:lnTo>
                  <a:pt x="5699125" y="2587633"/>
                </a:lnTo>
                <a:cubicBezTo>
                  <a:pt x="5699125" y="2640234"/>
                  <a:pt x="5656484" y="2682875"/>
                  <a:pt x="5603883" y="2682875"/>
                </a:cubicBezTo>
                <a:lnTo>
                  <a:pt x="95242" y="2682875"/>
                </a:lnTo>
                <a:cubicBezTo>
                  <a:pt x="42641" y="2682875"/>
                  <a:pt x="0" y="2640234"/>
                  <a:pt x="0" y="2587633"/>
                </a:cubicBezTo>
                <a:lnTo>
                  <a:pt x="0" y="95242"/>
                </a:lnTo>
                <a:cubicBezTo>
                  <a:pt x="0" y="42677"/>
                  <a:pt x="42677" y="0"/>
                  <a:pt x="95242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6322219" y="398462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39688" y="99219"/>
                </a:moveTo>
                <a:lnTo>
                  <a:pt x="7596" y="99219"/>
                </a:lnTo>
                <a:cubicBezTo>
                  <a:pt x="-124" y="99219"/>
                  <a:pt x="-4868" y="90816"/>
                  <a:pt x="-899" y="84181"/>
                </a:cubicBezTo>
                <a:lnTo>
                  <a:pt x="15503" y="56834"/>
                </a:lnTo>
                <a:cubicBezTo>
                  <a:pt x="18200" y="52338"/>
                  <a:pt x="23037" y="49609"/>
                  <a:pt x="28277" y="49609"/>
                </a:cubicBezTo>
                <a:lnTo>
                  <a:pt x="57733" y="49609"/>
                </a:lnTo>
                <a:cubicBezTo>
                  <a:pt x="81328" y="9643"/>
                  <a:pt x="116520" y="7627"/>
                  <a:pt x="140053" y="11069"/>
                </a:cubicBezTo>
                <a:cubicBezTo>
                  <a:pt x="144022" y="11658"/>
                  <a:pt x="147123" y="14759"/>
                  <a:pt x="147681" y="18697"/>
                </a:cubicBezTo>
                <a:cubicBezTo>
                  <a:pt x="151123" y="42230"/>
                  <a:pt x="149107" y="77422"/>
                  <a:pt x="109141" y="101017"/>
                </a:cubicBezTo>
                <a:lnTo>
                  <a:pt x="109141" y="130473"/>
                </a:lnTo>
                <a:cubicBezTo>
                  <a:pt x="109141" y="135713"/>
                  <a:pt x="106412" y="140550"/>
                  <a:pt x="101916" y="143247"/>
                </a:cubicBezTo>
                <a:lnTo>
                  <a:pt x="74569" y="159649"/>
                </a:lnTo>
                <a:cubicBezTo>
                  <a:pt x="67965" y="163618"/>
                  <a:pt x="59531" y="158843"/>
                  <a:pt x="59531" y="151154"/>
                </a:cubicBezTo>
                <a:lnTo>
                  <a:pt x="59531" y="119062"/>
                </a:lnTo>
                <a:cubicBezTo>
                  <a:pt x="59531" y="108117"/>
                  <a:pt x="50633" y="99219"/>
                  <a:pt x="39688" y="99219"/>
                </a:cubicBezTo>
                <a:lnTo>
                  <a:pt x="39656" y="99219"/>
                </a:lnTo>
                <a:close/>
                <a:moveTo>
                  <a:pt x="124023" y="49609"/>
                </a:moveTo>
                <a:cubicBezTo>
                  <a:pt x="124023" y="41395"/>
                  <a:pt x="117355" y="34727"/>
                  <a:pt x="109141" y="34727"/>
                </a:cubicBezTo>
                <a:cubicBezTo>
                  <a:pt x="100927" y="34727"/>
                  <a:pt x="94258" y="41395"/>
                  <a:pt x="94258" y="49609"/>
                </a:cubicBezTo>
                <a:cubicBezTo>
                  <a:pt x="94258" y="57823"/>
                  <a:pt x="100927" y="64492"/>
                  <a:pt x="109141" y="64492"/>
                </a:cubicBezTo>
                <a:cubicBezTo>
                  <a:pt x="117355" y="64492"/>
                  <a:pt x="124023" y="57823"/>
                  <a:pt x="124023" y="49609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63" name="Text 61"/>
          <p:cNvSpPr/>
          <p:nvPr/>
        </p:nvSpPr>
        <p:spPr>
          <a:xfrm>
            <a:off x="6500813" y="3952875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Ejemplo Real: Biblioteca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302375" y="4270375"/>
            <a:ext cx="5429250" cy="2095500"/>
          </a:xfrm>
          <a:custGeom>
            <a:avLst/>
            <a:gdLst/>
            <a:ahLst/>
            <a:cxnLst/>
            <a:rect l="l" t="t" r="r" b="b"/>
            <a:pathLst>
              <a:path w="5429250" h="2095500">
                <a:moveTo>
                  <a:pt x="63494" y="0"/>
                </a:moveTo>
                <a:lnTo>
                  <a:pt x="5365756" y="0"/>
                </a:lnTo>
                <a:cubicBezTo>
                  <a:pt x="5400823" y="0"/>
                  <a:pt x="5429250" y="28427"/>
                  <a:pt x="5429250" y="63494"/>
                </a:cubicBezTo>
                <a:lnTo>
                  <a:pt x="5429250" y="2032006"/>
                </a:lnTo>
                <a:cubicBezTo>
                  <a:pt x="5429250" y="2067073"/>
                  <a:pt x="5400823" y="2095500"/>
                  <a:pt x="5365756" y="2095500"/>
                </a:cubicBezTo>
                <a:lnTo>
                  <a:pt x="63494" y="2095500"/>
                </a:lnTo>
                <a:cubicBezTo>
                  <a:pt x="28427" y="2095500"/>
                  <a:pt x="0" y="2067073"/>
                  <a:pt x="0" y="2032006"/>
                </a:cubicBezTo>
                <a:lnTo>
                  <a:pt x="0" y="63494"/>
                </a:lnTo>
                <a:cubicBezTo>
                  <a:pt x="0" y="28451"/>
                  <a:pt x="28451" y="0"/>
                  <a:pt x="63494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65" name="Text 63"/>
          <p:cNvSpPr/>
          <p:nvPr/>
        </p:nvSpPr>
        <p:spPr>
          <a:xfrm>
            <a:off x="6397625" y="4365625"/>
            <a:ext cx="5294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-- Calcular multa automáticamente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6397625" y="4524375"/>
            <a:ext cx="5294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PROCEDURE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calcular_multa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6524625" y="4683125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prestamo_id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6524625" y="4841875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OUT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monto_multa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DECIMAL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6397625" y="5000625"/>
            <a:ext cx="5294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6397625" y="5171281"/>
            <a:ext cx="361156" cy="134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BEGIN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6524625" y="5318125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DECLARE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dias_atraso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72" name="Text 70"/>
          <p:cNvSpPr/>
          <p:nvPr/>
        </p:nvSpPr>
        <p:spPr>
          <a:xfrm>
            <a:off x="6524625" y="5476875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SELECT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DATEDIFF(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NOW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(), fecha_devolucion)</a:t>
            </a:r>
            <a:endParaRPr lang="en-US" sz="1600" dirty="0"/>
          </a:p>
        </p:txBody>
      </p:sp>
      <p:sp>
        <p:nvSpPr>
          <p:cNvPr id="73" name="Text 71"/>
          <p:cNvSpPr/>
          <p:nvPr/>
        </p:nvSpPr>
        <p:spPr>
          <a:xfrm>
            <a:off x="6651625" y="5635625"/>
            <a:ext cx="5040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INTO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dias_atraso</a:t>
            </a:r>
            <a:endParaRPr lang="en-US" sz="1600" dirty="0"/>
          </a:p>
        </p:txBody>
      </p:sp>
      <p:sp>
        <p:nvSpPr>
          <p:cNvPr id="74" name="Text 72"/>
          <p:cNvSpPr/>
          <p:nvPr/>
        </p:nvSpPr>
        <p:spPr>
          <a:xfrm>
            <a:off x="6651625" y="5794375"/>
            <a:ext cx="5040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FROM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prestamos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WHERE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id = prestamo_id;</a:t>
            </a:r>
            <a:endParaRPr lang="en-US" sz="1600" dirty="0"/>
          </a:p>
        </p:txBody>
      </p:sp>
      <p:sp>
        <p:nvSpPr>
          <p:cNvPr id="75" name="Text 73"/>
          <p:cNvSpPr/>
          <p:nvPr/>
        </p:nvSpPr>
        <p:spPr>
          <a:xfrm>
            <a:off x="6524625" y="5953125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SET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monto_multa = dias_atraso * 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0.50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6397625" y="6111875"/>
            <a:ext cx="5294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END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325438" y="6746875"/>
            <a:ext cx="11541125" cy="396875"/>
          </a:xfrm>
          <a:custGeom>
            <a:avLst/>
            <a:gdLst/>
            <a:ahLst/>
            <a:cxnLst/>
            <a:rect l="l" t="t" r="r" b="b"/>
            <a:pathLst>
              <a:path w="11541125" h="396875">
                <a:moveTo>
                  <a:pt x="95250" y="0"/>
                </a:moveTo>
                <a:lnTo>
                  <a:pt x="11445875" y="0"/>
                </a:lnTo>
                <a:cubicBezTo>
                  <a:pt x="11498445" y="0"/>
                  <a:pt x="11541125" y="42680"/>
                  <a:pt x="11541125" y="95250"/>
                </a:cubicBezTo>
                <a:lnTo>
                  <a:pt x="11541125" y="301625"/>
                </a:lnTo>
                <a:cubicBezTo>
                  <a:pt x="11541125" y="354195"/>
                  <a:pt x="11498445" y="396875"/>
                  <a:pt x="11445875" y="396875"/>
                </a:cubicBezTo>
                <a:lnTo>
                  <a:pt x="95250" y="396875"/>
                </a:lnTo>
                <a:cubicBezTo>
                  <a:pt x="42680" y="396875"/>
                  <a:pt x="0" y="354195"/>
                  <a:pt x="0" y="301625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440531" y="68500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79" name="Text 77"/>
          <p:cNvSpPr/>
          <p:nvPr/>
        </p:nvSpPr>
        <p:spPr>
          <a:xfrm>
            <a:off x="793750" y="6850063"/>
            <a:ext cx="4802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Beneficio: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Código reutilizable, mantenible y centralizado</a:t>
            </a:r>
            <a:pPr>
              <a:lnSpc>
                <a:spcPct val="130000"/>
              </a:lnSpc>
            </a:pPr>
            <a:r>
              <a:rPr lang="en-US" sz="10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en la base de datos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quarespace-cdn.com/6ae0fc57b2a37f8fee244bd50e9db058c3e25e7b.pn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19070" r="1907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4ECDC4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8286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228600" y="0"/>
                </a:moveTo>
                <a:lnTo>
                  <a:pt x="685800" y="0"/>
                </a:lnTo>
                <a:cubicBezTo>
                  <a:pt x="811968" y="0"/>
                  <a:pt x="914400" y="102432"/>
                  <a:pt x="914400" y="228600"/>
                </a:cubicBezTo>
                <a:lnTo>
                  <a:pt x="914400" y="685800"/>
                </a:lnTo>
                <a:cubicBezTo>
                  <a:pt x="914400" y="811968"/>
                  <a:pt x="811968" y="914400"/>
                  <a:pt x="685800" y="914400"/>
                </a:cubicBezTo>
                <a:lnTo>
                  <a:pt x="228600" y="914400"/>
                </a:lnTo>
                <a:cubicBezTo>
                  <a:pt x="102432" y="914400"/>
                  <a:pt x="0" y="811968"/>
                  <a:pt x="0" y="6858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4ECDC4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5" name="Text 2"/>
          <p:cNvSpPr/>
          <p:nvPr/>
        </p:nvSpPr>
        <p:spPr>
          <a:xfrm>
            <a:off x="550862" y="1057275"/>
            <a:ext cx="800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904875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0" y="0"/>
                </a:moveTo>
                <a:lnTo>
                  <a:pt x="76200" y="0"/>
                </a:lnTo>
                <a:lnTo>
                  <a:pt x="762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FFFF"/>
              </a:gs>
              <a:gs pos="0">
                <a:srgbClr val="4ECDC4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7" name="Text 4"/>
          <p:cNvSpPr/>
          <p:nvPr/>
        </p:nvSpPr>
        <p:spPr>
          <a:xfrm>
            <a:off x="381000" y="2047875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Triggers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(Disparadores)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3990975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0" y="0"/>
                </a:moveTo>
                <a:lnTo>
                  <a:pt x="1828800" y="0"/>
                </a:lnTo>
                <a:lnTo>
                  <a:pt x="18288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0" scaled="1"/>
          </a:gradFill>
          <a:ln/>
        </p:spPr>
      </p:sp>
      <p:sp>
        <p:nvSpPr>
          <p:cNvPr id="9" name="Text 6"/>
          <p:cNvSpPr/>
          <p:nvPr/>
        </p:nvSpPr>
        <p:spPr>
          <a:xfrm>
            <a:off x="381000" y="4371975"/>
            <a:ext cx="115728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Automatización Inteligente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 Auditoría de Datos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85763" y="5519738"/>
            <a:ext cx="1543050" cy="504825"/>
          </a:xfrm>
          <a:custGeom>
            <a:avLst/>
            <a:gdLst/>
            <a:ahLst/>
            <a:cxnLst/>
            <a:rect l="l" t="t" r="r" b="b"/>
            <a:pathLst>
              <a:path w="1543050" h="504825">
                <a:moveTo>
                  <a:pt x="114302" y="0"/>
                </a:moveTo>
                <a:lnTo>
                  <a:pt x="1428748" y="0"/>
                </a:lnTo>
                <a:cubicBezTo>
                  <a:pt x="1491875" y="0"/>
                  <a:pt x="1543050" y="51175"/>
                  <a:pt x="1543050" y="114302"/>
                </a:cubicBezTo>
                <a:lnTo>
                  <a:pt x="1543050" y="390523"/>
                </a:lnTo>
                <a:cubicBezTo>
                  <a:pt x="1543050" y="453650"/>
                  <a:pt x="1491875" y="504825"/>
                  <a:pt x="1428748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54844" y="568166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26057" y="-3683"/>
                </a:moveTo>
                <a:cubicBezTo>
                  <a:pt x="130485" y="-484"/>
                  <a:pt x="132122" y="5321"/>
                  <a:pt x="130113" y="10381"/>
                </a:cubicBezTo>
                <a:lnTo>
                  <a:pt x="100943" y="83344"/>
                </a:lnTo>
                <a:lnTo>
                  <a:pt x="154781" y="83344"/>
                </a:lnTo>
                <a:cubicBezTo>
                  <a:pt x="159804" y="83344"/>
                  <a:pt x="164269" y="86469"/>
                  <a:pt x="165981" y="91194"/>
                </a:cubicBezTo>
                <a:cubicBezTo>
                  <a:pt x="167692" y="95920"/>
                  <a:pt x="166241" y="101203"/>
                  <a:pt x="162409" y="104403"/>
                </a:cubicBezTo>
                <a:lnTo>
                  <a:pt x="55252" y="193700"/>
                </a:lnTo>
                <a:cubicBezTo>
                  <a:pt x="51048" y="197197"/>
                  <a:pt x="45058" y="197383"/>
                  <a:pt x="40630" y="194183"/>
                </a:cubicBezTo>
                <a:cubicBezTo>
                  <a:pt x="36202" y="190984"/>
                  <a:pt x="34565" y="185179"/>
                  <a:pt x="36575" y="180119"/>
                </a:cubicBezTo>
                <a:lnTo>
                  <a:pt x="65745" y="107156"/>
                </a:lnTo>
                <a:lnTo>
                  <a:pt x="11906" y="107156"/>
                </a:lnTo>
                <a:cubicBezTo>
                  <a:pt x="6883" y="107156"/>
                  <a:pt x="2418" y="104031"/>
                  <a:pt x="707" y="99306"/>
                </a:cubicBezTo>
                <a:cubicBezTo>
                  <a:pt x="-1005" y="94580"/>
                  <a:pt x="446" y="89297"/>
                  <a:pt x="4279" y="86097"/>
                </a:cubicBezTo>
                <a:lnTo>
                  <a:pt x="111435" y="-3200"/>
                </a:lnTo>
                <a:cubicBezTo>
                  <a:pt x="115639" y="-6697"/>
                  <a:pt x="121630" y="-6883"/>
                  <a:pt x="126057" y="-3683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2" name="Text 9"/>
          <p:cNvSpPr/>
          <p:nvPr/>
        </p:nvSpPr>
        <p:spPr>
          <a:xfrm>
            <a:off x="914400" y="5643563"/>
            <a:ext cx="87503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BEFORE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089468" y="5519738"/>
            <a:ext cx="1390650" cy="504825"/>
          </a:xfrm>
          <a:custGeom>
            <a:avLst/>
            <a:gdLst/>
            <a:ahLst/>
            <a:cxnLst/>
            <a:rect l="l" t="t" r="r" b="b"/>
            <a:pathLst>
              <a:path w="1390650" h="504825">
                <a:moveTo>
                  <a:pt x="114302" y="0"/>
                </a:moveTo>
                <a:lnTo>
                  <a:pt x="1276348" y="0"/>
                </a:lnTo>
                <a:cubicBezTo>
                  <a:pt x="1339475" y="0"/>
                  <a:pt x="1390650" y="51175"/>
                  <a:pt x="1390650" y="114302"/>
                </a:cubicBezTo>
                <a:lnTo>
                  <a:pt x="1390650" y="390523"/>
                </a:lnTo>
                <a:cubicBezTo>
                  <a:pt x="1390650" y="453650"/>
                  <a:pt x="1339475" y="504825"/>
                  <a:pt x="1276348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346643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126653" y="79139"/>
                </a:moveTo>
                <a:lnTo>
                  <a:pt x="96887" y="126764"/>
                </a:lnTo>
                <a:cubicBezTo>
                  <a:pt x="95324" y="129257"/>
                  <a:pt x="92646" y="130820"/>
                  <a:pt x="89706" y="130969"/>
                </a:cubicBezTo>
                <a:cubicBezTo>
                  <a:pt x="86767" y="131118"/>
                  <a:pt x="83939" y="129778"/>
                  <a:pt x="82190" y="127397"/>
                </a:cubicBezTo>
                <a:lnTo>
                  <a:pt x="64331" y="103584"/>
                </a:lnTo>
                <a:cubicBezTo>
                  <a:pt x="61354" y="99640"/>
                  <a:pt x="62173" y="94059"/>
                  <a:pt x="66117" y="91083"/>
                </a:cubicBezTo>
                <a:cubicBezTo>
                  <a:pt x="70061" y="88106"/>
                  <a:pt x="75642" y="88925"/>
                  <a:pt x="78618" y="92869"/>
                </a:cubicBezTo>
                <a:lnTo>
                  <a:pt x="88664" y="106263"/>
                </a:lnTo>
                <a:lnTo>
                  <a:pt x="111509" y="69689"/>
                </a:lnTo>
                <a:cubicBezTo>
                  <a:pt x="114114" y="65522"/>
                  <a:pt x="119621" y="64219"/>
                  <a:pt x="123825" y="66861"/>
                </a:cubicBezTo>
                <a:cubicBezTo>
                  <a:pt x="128029" y="69503"/>
                  <a:pt x="129294" y="74972"/>
                  <a:pt x="126653" y="7917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5" name="Text 12"/>
          <p:cNvSpPr/>
          <p:nvPr/>
        </p:nvSpPr>
        <p:spPr>
          <a:xfrm>
            <a:off x="2618105" y="5643563"/>
            <a:ext cx="72199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AFTER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3640138" y="5519738"/>
            <a:ext cx="1733550" cy="504825"/>
          </a:xfrm>
          <a:custGeom>
            <a:avLst/>
            <a:gdLst/>
            <a:ahLst/>
            <a:cxnLst/>
            <a:rect l="l" t="t" r="r" b="b"/>
            <a:pathLst>
              <a:path w="1733550" h="504825">
                <a:moveTo>
                  <a:pt x="114302" y="0"/>
                </a:moveTo>
                <a:lnTo>
                  <a:pt x="1619248" y="0"/>
                </a:lnTo>
                <a:cubicBezTo>
                  <a:pt x="1682375" y="0"/>
                  <a:pt x="1733550" y="51175"/>
                  <a:pt x="1733550" y="114302"/>
                </a:cubicBezTo>
                <a:lnTo>
                  <a:pt x="1733550" y="390523"/>
                </a:lnTo>
                <a:cubicBezTo>
                  <a:pt x="1733550" y="453650"/>
                  <a:pt x="1682375" y="504825"/>
                  <a:pt x="1619248" y="504825"/>
                </a:cubicBezTo>
                <a:lnTo>
                  <a:pt x="114302" y="504825"/>
                </a:lnTo>
                <a:cubicBezTo>
                  <a:pt x="51175" y="504825"/>
                  <a:pt x="0" y="453650"/>
                  <a:pt x="0" y="390523"/>
                </a:cubicBezTo>
                <a:lnTo>
                  <a:pt x="0" y="114302"/>
                </a:lnTo>
                <a:cubicBezTo>
                  <a:pt x="0" y="51175"/>
                  <a:pt x="51175" y="0"/>
                  <a:pt x="114302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 w="12700">
            <a:solidFill>
              <a:srgbClr val="4ECDC4">
                <a:alpha val="30196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3897313" y="56816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8" name="Text 15"/>
          <p:cNvSpPr/>
          <p:nvPr/>
        </p:nvSpPr>
        <p:spPr>
          <a:xfrm>
            <a:off x="4168775" y="5643563"/>
            <a:ext cx="107029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Validación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5406" y="385717"/>
            <a:ext cx="469568" cy="469568"/>
          </a:xfrm>
          <a:custGeom>
            <a:avLst/>
            <a:gdLst/>
            <a:ahLst/>
            <a:cxnLst/>
            <a:rect l="l" t="t" r="r" b="b"/>
            <a:pathLst>
              <a:path w="469568" h="469568">
                <a:moveTo>
                  <a:pt x="100624" y="0"/>
                </a:moveTo>
                <a:lnTo>
                  <a:pt x="368944" y="0"/>
                </a:lnTo>
                <a:cubicBezTo>
                  <a:pt x="424480" y="0"/>
                  <a:pt x="469568" y="45088"/>
                  <a:pt x="469568" y="100624"/>
                </a:cubicBezTo>
                <a:lnTo>
                  <a:pt x="469568" y="368944"/>
                </a:lnTo>
                <a:cubicBezTo>
                  <a:pt x="469568" y="424517"/>
                  <a:pt x="424517" y="469568"/>
                  <a:pt x="368944" y="469568"/>
                </a:cubicBezTo>
                <a:lnTo>
                  <a:pt x="100624" y="469568"/>
                </a:lnTo>
                <a:cubicBezTo>
                  <a:pt x="45088" y="469568"/>
                  <a:pt x="0" y="424480"/>
                  <a:pt x="0" y="368944"/>
                </a:cubicBezTo>
                <a:lnTo>
                  <a:pt x="0" y="100624"/>
                </a:lnTo>
                <a:cubicBezTo>
                  <a:pt x="0" y="45051"/>
                  <a:pt x="45051" y="0"/>
                  <a:pt x="100624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" name="Text 1"/>
          <p:cNvSpPr/>
          <p:nvPr/>
        </p:nvSpPr>
        <p:spPr>
          <a:xfrm>
            <a:off x="285095" y="385717"/>
            <a:ext cx="570190" cy="469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85" b="1" dirty="0">
                <a:solidFill>
                  <a:srgbClr val="1A1D2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39136" y="335406"/>
            <a:ext cx="2775483" cy="335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77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Triggers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939136" y="670812"/>
            <a:ext cx="2700017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8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 base de datos que se autogestiona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52176" y="1039758"/>
            <a:ext cx="6842278" cy="2096286"/>
          </a:xfrm>
          <a:custGeom>
            <a:avLst/>
            <a:gdLst/>
            <a:ahLst/>
            <a:cxnLst/>
            <a:rect l="l" t="t" r="r" b="b"/>
            <a:pathLst>
              <a:path w="6842278" h="2096286">
                <a:moveTo>
                  <a:pt x="0" y="0"/>
                </a:moveTo>
                <a:lnTo>
                  <a:pt x="6741656" y="0"/>
                </a:lnTo>
                <a:cubicBezTo>
                  <a:pt x="6797228" y="0"/>
                  <a:pt x="6842278" y="45050"/>
                  <a:pt x="6842278" y="100622"/>
                </a:cubicBezTo>
                <a:lnTo>
                  <a:pt x="6842278" y="1995664"/>
                </a:lnTo>
                <a:cubicBezTo>
                  <a:pt x="6842278" y="2051236"/>
                  <a:pt x="6797228" y="2096286"/>
                  <a:pt x="6741656" y="2096286"/>
                </a:cubicBezTo>
                <a:lnTo>
                  <a:pt x="0" y="2096286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352176" y="1039758"/>
            <a:ext cx="33541" cy="2096286"/>
          </a:xfrm>
          <a:custGeom>
            <a:avLst/>
            <a:gdLst/>
            <a:ahLst/>
            <a:cxnLst/>
            <a:rect l="l" t="t" r="r" b="b"/>
            <a:pathLst>
              <a:path w="33541" h="2096286">
                <a:moveTo>
                  <a:pt x="0" y="0"/>
                </a:moveTo>
                <a:lnTo>
                  <a:pt x="33541" y="0"/>
                </a:lnTo>
                <a:lnTo>
                  <a:pt x="33541" y="2096286"/>
                </a:lnTo>
                <a:lnTo>
                  <a:pt x="0" y="2096286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540842" y="1207461"/>
            <a:ext cx="176088" cy="201243"/>
          </a:xfrm>
          <a:custGeom>
            <a:avLst/>
            <a:gdLst/>
            <a:ahLst/>
            <a:cxnLst/>
            <a:rect l="l" t="t" r="r" b="b"/>
            <a:pathLst>
              <a:path w="176088" h="201243">
                <a:moveTo>
                  <a:pt x="133167" y="-3891"/>
                </a:moveTo>
                <a:cubicBezTo>
                  <a:pt x="137844" y="-511"/>
                  <a:pt x="139573" y="5621"/>
                  <a:pt x="137451" y="10966"/>
                </a:cubicBezTo>
                <a:lnTo>
                  <a:pt x="106635" y="88044"/>
                </a:lnTo>
                <a:lnTo>
                  <a:pt x="163510" y="88044"/>
                </a:lnTo>
                <a:cubicBezTo>
                  <a:pt x="168817" y="88044"/>
                  <a:pt x="173533" y="91346"/>
                  <a:pt x="175341" y="96337"/>
                </a:cubicBezTo>
                <a:cubicBezTo>
                  <a:pt x="177149" y="101329"/>
                  <a:pt x="175616" y="106911"/>
                  <a:pt x="171568" y="110291"/>
                </a:cubicBezTo>
                <a:lnTo>
                  <a:pt x="58368" y="204624"/>
                </a:lnTo>
                <a:cubicBezTo>
                  <a:pt x="53927" y="208318"/>
                  <a:pt x="47599" y="208515"/>
                  <a:pt x="42921" y="205135"/>
                </a:cubicBezTo>
                <a:cubicBezTo>
                  <a:pt x="38244" y="201754"/>
                  <a:pt x="36515" y="195623"/>
                  <a:pt x="38637" y="190277"/>
                </a:cubicBezTo>
                <a:lnTo>
                  <a:pt x="69453" y="113199"/>
                </a:lnTo>
                <a:lnTo>
                  <a:pt x="12578" y="113199"/>
                </a:lnTo>
                <a:cubicBezTo>
                  <a:pt x="7271" y="113199"/>
                  <a:pt x="2555" y="109898"/>
                  <a:pt x="747" y="104906"/>
                </a:cubicBezTo>
                <a:cubicBezTo>
                  <a:pt x="-1061" y="99914"/>
                  <a:pt x="472" y="94333"/>
                  <a:pt x="4520" y="90953"/>
                </a:cubicBezTo>
                <a:lnTo>
                  <a:pt x="117720" y="-3380"/>
                </a:lnTo>
                <a:cubicBezTo>
                  <a:pt x="122161" y="-7075"/>
                  <a:pt x="128489" y="-7271"/>
                  <a:pt x="133167" y="-389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855285" y="1173920"/>
            <a:ext cx="2322685" cy="268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5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¿Qué son los Triggers?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03109" y="1542867"/>
            <a:ext cx="6624264" cy="4360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Los triggers son </a:t>
            </a:r>
            <a:pPr>
              <a:lnSpc>
                <a:spcPct val="140000"/>
              </a:lnSpc>
            </a:pPr>
            <a:r>
              <a:rPr lang="en-US" sz="1056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disparadores automáticos</a:t>
            </a:r>
            <a:pPr>
              <a:lnSpc>
                <a:spcPct val="140000"/>
              </a:lnSpc>
            </a:pPr>
            <a:r>
              <a:rPr lang="en-US" sz="105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que ejecutan código SQL cuando ocurren eventos específicos en la base de datos (INSERT, UPDATE, DELETE).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07301" y="2083708"/>
            <a:ext cx="3219895" cy="913981"/>
          </a:xfrm>
          <a:custGeom>
            <a:avLst/>
            <a:gdLst/>
            <a:ahLst/>
            <a:cxnLst/>
            <a:rect l="l" t="t" r="r" b="b"/>
            <a:pathLst>
              <a:path w="3219895" h="913981">
                <a:moveTo>
                  <a:pt x="67077" y="0"/>
                </a:moveTo>
                <a:lnTo>
                  <a:pt x="3152818" y="0"/>
                </a:lnTo>
                <a:cubicBezTo>
                  <a:pt x="3189864" y="0"/>
                  <a:pt x="3219895" y="30031"/>
                  <a:pt x="3219895" y="67077"/>
                </a:cubicBezTo>
                <a:lnTo>
                  <a:pt x="3219895" y="846904"/>
                </a:lnTo>
                <a:cubicBezTo>
                  <a:pt x="3219895" y="883949"/>
                  <a:pt x="3189864" y="913981"/>
                  <a:pt x="3152818" y="913981"/>
                </a:cubicBezTo>
                <a:lnTo>
                  <a:pt x="67077" y="913981"/>
                </a:lnTo>
                <a:cubicBezTo>
                  <a:pt x="30031" y="913981"/>
                  <a:pt x="0" y="883949"/>
                  <a:pt x="0" y="846904"/>
                </a:cubicBezTo>
                <a:lnTo>
                  <a:pt x="0" y="67077"/>
                </a:lnTo>
                <a:cubicBezTo>
                  <a:pt x="0" y="30056"/>
                  <a:pt x="30056" y="0"/>
                  <a:pt x="67077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4ECDC4">
                <a:alpha val="2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28886" y="2238834"/>
            <a:ext cx="134162" cy="134162"/>
          </a:xfrm>
          <a:custGeom>
            <a:avLst/>
            <a:gdLst/>
            <a:ahLst/>
            <a:cxnLst/>
            <a:rect l="l" t="t" r="r" b="b"/>
            <a:pathLst>
              <a:path w="134162" h="134162">
                <a:moveTo>
                  <a:pt x="131699" y="73003"/>
                </a:moveTo>
                <a:cubicBezTo>
                  <a:pt x="134975" y="69728"/>
                  <a:pt x="134975" y="64408"/>
                  <a:pt x="131699" y="61133"/>
                </a:cubicBezTo>
                <a:lnTo>
                  <a:pt x="89773" y="19207"/>
                </a:lnTo>
                <a:cubicBezTo>
                  <a:pt x="86498" y="15932"/>
                  <a:pt x="81179" y="15932"/>
                  <a:pt x="77903" y="19207"/>
                </a:cubicBezTo>
                <a:cubicBezTo>
                  <a:pt x="74628" y="22483"/>
                  <a:pt x="74628" y="27802"/>
                  <a:pt x="77903" y="31077"/>
                </a:cubicBezTo>
                <a:lnTo>
                  <a:pt x="105522" y="58696"/>
                </a:lnTo>
                <a:lnTo>
                  <a:pt x="8385" y="58696"/>
                </a:lnTo>
                <a:cubicBezTo>
                  <a:pt x="3747" y="58696"/>
                  <a:pt x="0" y="62443"/>
                  <a:pt x="0" y="67081"/>
                </a:cubicBezTo>
                <a:cubicBezTo>
                  <a:pt x="0" y="71719"/>
                  <a:pt x="3747" y="75466"/>
                  <a:pt x="8385" y="75466"/>
                </a:cubicBezTo>
                <a:lnTo>
                  <a:pt x="105522" y="75466"/>
                </a:lnTo>
                <a:lnTo>
                  <a:pt x="77903" y="103085"/>
                </a:lnTo>
                <a:cubicBezTo>
                  <a:pt x="74628" y="106360"/>
                  <a:pt x="74628" y="111680"/>
                  <a:pt x="77903" y="114955"/>
                </a:cubicBezTo>
                <a:cubicBezTo>
                  <a:pt x="81179" y="118231"/>
                  <a:pt x="86498" y="118231"/>
                  <a:pt x="89773" y="114955"/>
                </a:cubicBezTo>
                <a:lnTo>
                  <a:pt x="131699" y="73029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3" name="Text 11"/>
          <p:cNvSpPr/>
          <p:nvPr/>
        </p:nvSpPr>
        <p:spPr>
          <a:xfrm>
            <a:off x="846900" y="2188523"/>
            <a:ext cx="679197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8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BEFORE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12116" y="2490388"/>
            <a:ext cx="3077348" cy="402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 ejecuta </a:t>
            </a:r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antes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de la operación. Ideal para validación y modificación de datos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36902" y="2083708"/>
            <a:ext cx="3219895" cy="913981"/>
          </a:xfrm>
          <a:custGeom>
            <a:avLst/>
            <a:gdLst/>
            <a:ahLst/>
            <a:cxnLst/>
            <a:rect l="l" t="t" r="r" b="b"/>
            <a:pathLst>
              <a:path w="3219895" h="913981">
                <a:moveTo>
                  <a:pt x="67077" y="0"/>
                </a:moveTo>
                <a:lnTo>
                  <a:pt x="3152818" y="0"/>
                </a:lnTo>
                <a:cubicBezTo>
                  <a:pt x="3189864" y="0"/>
                  <a:pt x="3219895" y="30031"/>
                  <a:pt x="3219895" y="67077"/>
                </a:cubicBezTo>
                <a:lnTo>
                  <a:pt x="3219895" y="846904"/>
                </a:lnTo>
                <a:cubicBezTo>
                  <a:pt x="3219895" y="883949"/>
                  <a:pt x="3189864" y="913981"/>
                  <a:pt x="3152818" y="913981"/>
                </a:cubicBezTo>
                <a:lnTo>
                  <a:pt x="67077" y="913981"/>
                </a:lnTo>
                <a:cubicBezTo>
                  <a:pt x="30031" y="913981"/>
                  <a:pt x="0" y="883949"/>
                  <a:pt x="0" y="846904"/>
                </a:cubicBezTo>
                <a:lnTo>
                  <a:pt x="0" y="67077"/>
                </a:lnTo>
                <a:cubicBezTo>
                  <a:pt x="0" y="30056"/>
                  <a:pt x="30056" y="0"/>
                  <a:pt x="67077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20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3958487" y="2238834"/>
            <a:ext cx="134162" cy="134162"/>
          </a:xfrm>
          <a:custGeom>
            <a:avLst/>
            <a:gdLst/>
            <a:ahLst/>
            <a:cxnLst/>
            <a:rect l="l" t="t" r="r" b="b"/>
            <a:pathLst>
              <a:path w="134162" h="134162">
                <a:moveTo>
                  <a:pt x="2463" y="61159"/>
                </a:moveTo>
                <a:cubicBezTo>
                  <a:pt x="-812" y="64435"/>
                  <a:pt x="-812" y="69754"/>
                  <a:pt x="2463" y="73029"/>
                </a:cubicBezTo>
                <a:lnTo>
                  <a:pt x="44389" y="114955"/>
                </a:lnTo>
                <a:cubicBezTo>
                  <a:pt x="47664" y="118231"/>
                  <a:pt x="52984" y="118231"/>
                  <a:pt x="56259" y="114955"/>
                </a:cubicBezTo>
                <a:cubicBezTo>
                  <a:pt x="59535" y="111680"/>
                  <a:pt x="59535" y="106360"/>
                  <a:pt x="56259" y="103085"/>
                </a:cubicBezTo>
                <a:lnTo>
                  <a:pt x="28641" y="75466"/>
                </a:lnTo>
                <a:lnTo>
                  <a:pt x="125777" y="75466"/>
                </a:lnTo>
                <a:cubicBezTo>
                  <a:pt x="130415" y="75466"/>
                  <a:pt x="134162" y="71719"/>
                  <a:pt x="134162" y="67081"/>
                </a:cubicBezTo>
                <a:cubicBezTo>
                  <a:pt x="134162" y="62443"/>
                  <a:pt x="130415" y="58696"/>
                  <a:pt x="125777" y="58696"/>
                </a:cubicBezTo>
                <a:lnTo>
                  <a:pt x="28641" y="58696"/>
                </a:lnTo>
                <a:lnTo>
                  <a:pt x="56259" y="31077"/>
                </a:lnTo>
                <a:cubicBezTo>
                  <a:pt x="59535" y="27802"/>
                  <a:pt x="59535" y="22483"/>
                  <a:pt x="56259" y="19207"/>
                </a:cubicBezTo>
                <a:cubicBezTo>
                  <a:pt x="52984" y="15932"/>
                  <a:pt x="47664" y="15932"/>
                  <a:pt x="44389" y="19207"/>
                </a:cubicBezTo>
                <a:lnTo>
                  <a:pt x="2463" y="61133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7" name="Text 15"/>
          <p:cNvSpPr/>
          <p:nvPr/>
        </p:nvSpPr>
        <p:spPr>
          <a:xfrm>
            <a:off x="4176501" y="2188523"/>
            <a:ext cx="561805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8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AFTER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941716" y="2490388"/>
            <a:ext cx="3077348" cy="402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 ejecuta </a:t>
            </a:r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después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de la operación. Perfecto para auditoría y notificaciones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52176" y="3236666"/>
            <a:ext cx="6842278" cy="1995664"/>
          </a:xfrm>
          <a:custGeom>
            <a:avLst/>
            <a:gdLst/>
            <a:ahLst/>
            <a:cxnLst/>
            <a:rect l="l" t="t" r="r" b="b"/>
            <a:pathLst>
              <a:path w="6842278" h="1995664">
                <a:moveTo>
                  <a:pt x="0" y="0"/>
                </a:moveTo>
                <a:lnTo>
                  <a:pt x="6741656" y="0"/>
                </a:lnTo>
                <a:cubicBezTo>
                  <a:pt x="6797228" y="0"/>
                  <a:pt x="6842278" y="45050"/>
                  <a:pt x="6842278" y="100621"/>
                </a:cubicBezTo>
                <a:lnTo>
                  <a:pt x="6842278" y="1895043"/>
                </a:lnTo>
                <a:cubicBezTo>
                  <a:pt x="6842278" y="1950615"/>
                  <a:pt x="6797228" y="1995664"/>
                  <a:pt x="6741656" y="1995664"/>
                </a:cubicBezTo>
                <a:lnTo>
                  <a:pt x="0" y="1995664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1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20" name="Shape 18"/>
          <p:cNvSpPr/>
          <p:nvPr/>
        </p:nvSpPr>
        <p:spPr>
          <a:xfrm>
            <a:off x="352176" y="3236666"/>
            <a:ext cx="33541" cy="1995664"/>
          </a:xfrm>
          <a:custGeom>
            <a:avLst/>
            <a:gdLst/>
            <a:ahLst/>
            <a:cxnLst/>
            <a:rect l="l" t="t" r="r" b="b"/>
            <a:pathLst>
              <a:path w="33541" h="1995664">
                <a:moveTo>
                  <a:pt x="0" y="0"/>
                </a:moveTo>
                <a:lnTo>
                  <a:pt x="33541" y="0"/>
                </a:lnTo>
                <a:lnTo>
                  <a:pt x="33541" y="1995664"/>
                </a:lnTo>
                <a:lnTo>
                  <a:pt x="0" y="1995664"/>
                </a:lnTo>
                <a:lnTo>
                  <a:pt x="0" y="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1" name="Shape 19"/>
          <p:cNvSpPr/>
          <p:nvPr/>
        </p:nvSpPr>
        <p:spPr>
          <a:xfrm>
            <a:off x="513590" y="3404369"/>
            <a:ext cx="188666" cy="167703"/>
          </a:xfrm>
          <a:custGeom>
            <a:avLst/>
            <a:gdLst/>
            <a:ahLst/>
            <a:cxnLst/>
            <a:rect l="l" t="t" r="r" b="b"/>
            <a:pathLst>
              <a:path w="188666" h="167703">
                <a:moveTo>
                  <a:pt x="118178" y="393"/>
                </a:moveTo>
                <a:cubicBezTo>
                  <a:pt x="112610" y="-1212"/>
                  <a:pt x="106812" y="2031"/>
                  <a:pt x="105207" y="7599"/>
                </a:cubicBezTo>
                <a:lnTo>
                  <a:pt x="63282" y="154339"/>
                </a:lnTo>
                <a:cubicBezTo>
                  <a:pt x="61677" y="159907"/>
                  <a:pt x="64919" y="165705"/>
                  <a:pt x="70488" y="167310"/>
                </a:cubicBezTo>
                <a:cubicBezTo>
                  <a:pt x="76056" y="168915"/>
                  <a:pt x="81853" y="165672"/>
                  <a:pt x="83458" y="160104"/>
                </a:cubicBezTo>
                <a:lnTo>
                  <a:pt x="125384" y="13364"/>
                </a:lnTo>
                <a:cubicBezTo>
                  <a:pt x="126989" y="7796"/>
                  <a:pt x="123746" y="1998"/>
                  <a:pt x="118178" y="393"/>
                </a:cubicBezTo>
                <a:close/>
                <a:moveTo>
                  <a:pt x="139338" y="44972"/>
                </a:moveTo>
                <a:cubicBezTo>
                  <a:pt x="135243" y="49066"/>
                  <a:pt x="135243" y="55715"/>
                  <a:pt x="139338" y="59810"/>
                </a:cubicBezTo>
                <a:lnTo>
                  <a:pt x="163379" y="83851"/>
                </a:lnTo>
                <a:lnTo>
                  <a:pt x="139338" y="107893"/>
                </a:lnTo>
                <a:cubicBezTo>
                  <a:pt x="135243" y="111988"/>
                  <a:pt x="135243" y="118637"/>
                  <a:pt x="139338" y="122731"/>
                </a:cubicBezTo>
                <a:cubicBezTo>
                  <a:pt x="143432" y="126825"/>
                  <a:pt x="150081" y="126825"/>
                  <a:pt x="154175" y="122731"/>
                </a:cubicBezTo>
                <a:lnTo>
                  <a:pt x="185620" y="91287"/>
                </a:lnTo>
                <a:cubicBezTo>
                  <a:pt x="189714" y="87192"/>
                  <a:pt x="189714" y="80543"/>
                  <a:pt x="185620" y="76449"/>
                </a:cubicBezTo>
                <a:lnTo>
                  <a:pt x="154175" y="45005"/>
                </a:lnTo>
                <a:cubicBezTo>
                  <a:pt x="150081" y="40910"/>
                  <a:pt x="143432" y="40910"/>
                  <a:pt x="139338" y="45005"/>
                </a:cubicBezTo>
                <a:close/>
                <a:moveTo>
                  <a:pt x="49361" y="44972"/>
                </a:moveTo>
                <a:cubicBezTo>
                  <a:pt x="45267" y="40878"/>
                  <a:pt x="38618" y="40878"/>
                  <a:pt x="34523" y="44972"/>
                </a:cubicBezTo>
                <a:lnTo>
                  <a:pt x="3079" y="76416"/>
                </a:lnTo>
                <a:cubicBezTo>
                  <a:pt x="-1015" y="80510"/>
                  <a:pt x="-1015" y="87160"/>
                  <a:pt x="3079" y="91254"/>
                </a:cubicBezTo>
                <a:lnTo>
                  <a:pt x="34523" y="122698"/>
                </a:lnTo>
                <a:cubicBezTo>
                  <a:pt x="38618" y="126793"/>
                  <a:pt x="45267" y="126793"/>
                  <a:pt x="49361" y="122698"/>
                </a:cubicBezTo>
                <a:cubicBezTo>
                  <a:pt x="53455" y="118604"/>
                  <a:pt x="53455" y="111955"/>
                  <a:pt x="49361" y="107860"/>
                </a:cubicBezTo>
                <a:lnTo>
                  <a:pt x="25319" y="83851"/>
                </a:lnTo>
                <a:lnTo>
                  <a:pt x="49328" y="59810"/>
                </a:lnTo>
                <a:cubicBezTo>
                  <a:pt x="53423" y="55715"/>
                  <a:pt x="53423" y="49066"/>
                  <a:pt x="49328" y="44972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2" name="Text 20"/>
          <p:cNvSpPr/>
          <p:nvPr/>
        </p:nvSpPr>
        <p:spPr>
          <a:xfrm>
            <a:off x="712737" y="3370828"/>
            <a:ext cx="6431406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1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Sintaxis Básica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07301" y="3710426"/>
            <a:ext cx="6548798" cy="1383549"/>
          </a:xfrm>
          <a:custGeom>
            <a:avLst/>
            <a:gdLst/>
            <a:ahLst/>
            <a:cxnLst/>
            <a:rect l="l" t="t" r="r" b="b"/>
            <a:pathLst>
              <a:path w="6548798" h="1383549">
                <a:moveTo>
                  <a:pt x="67074" y="0"/>
                </a:moveTo>
                <a:lnTo>
                  <a:pt x="6481723" y="0"/>
                </a:lnTo>
                <a:cubicBezTo>
                  <a:pt x="6518768" y="0"/>
                  <a:pt x="6548798" y="30030"/>
                  <a:pt x="6548798" y="67074"/>
                </a:cubicBezTo>
                <a:lnTo>
                  <a:pt x="6548798" y="1316474"/>
                </a:lnTo>
                <a:cubicBezTo>
                  <a:pt x="6548798" y="1353519"/>
                  <a:pt x="6518768" y="1383549"/>
                  <a:pt x="6481723" y="1383549"/>
                </a:cubicBezTo>
                <a:lnTo>
                  <a:pt x="67074" y="1383549"/>
                </a:lnTo>
                <a:cubicBezTo>
                  <a:pt x="30030" y="1383549"/>
                  <a:pt x="0" y="1353519"/>
                  <a:pt x="0" y="1316474"/>
                </a:cubicBezTo>
                <a:lnTo>
                  <a:pt x="0" y="67074"/>
                </a:lnTo>
                <a:cubicBezTo>
                  <a:pt x="0" y="30030"/>
                  <a:pt x="30030" y="0"/>
                  <a:pt x="67074" y="0"/>
                </a:cubicBezTo>
                <a:close/>
              </a:path>
            </a:pathLst>
          </a:custGeom>
          <a:solidFill>
            <a:srgbClr val="1A1D21"/>
          </a:solidFill>
          <a:ln w="12700">
            <a:solidFill>
              <a:srgbClr val="FF6B6B">
                <a:alpha val="30196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12116" y="3827818"/>
            <a:ext cx="962615" cy="1425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4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TRIGGER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580600" y="3827818"/>
            <a:ext cx="962615" cy="1425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4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nombre_trigger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12116" y="3982944"/>
            <a:ext cx="6397865" cy="167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4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{BEFORE | AFTER} {INSERT | UPDATE | DELETE}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12116" y="4150646"/>
            <a:ext cx="6397865" cy="167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4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ON</a:t>
            </a:r>
            <a:pPr>
              <a:lnSpc>
                <a:spcPct val="120000"/>
              </a:lnSpc>
            </a:pPr>
            <a:r>
              <a:rPr lang="en-US" sz="924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nombre_tabla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12116" y="4330927"/>
            <a:ext cx="833483" cy="1425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4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 EACH ROW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12116" y="4498630"/>
            <a:ext cx="381524" cy="1425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4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BEGIN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46278" y="4653755"/>
            <a:ext cx="6263703" cy="167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4" dirty="0">
                <a:solidFill>
                  <a:srgbClr val="5B6B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-- Lógica del trigger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12116" y="4821458"/>
            <a:ext cx="6397865" cy="1677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4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END</a:t>
            </a:r>
            <a:pPr>
              <a:lnSpc>
                <a:spcPct val="120000"/>
              </a:lnSpc>
            </a:pPr>
            <a:r>
              <a:rPr lang="en-US" sz="924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338259" y="1048143"/>
            <a:ext cx="4511208" cy="2800638"/>
          </a:xfrm>
          <a:custGeom>
            <a:avLst/>
            <a:gdLst/>
            <a:ahLst/>
            <a:cxnLst/>
            <a:rect l="l" t="t" r="r" b="b"/>
            <a:pathLst>
              <a:path w="4511208" h="2800638">
                <a:moveTo>
                  <a:pt x="100627" y="0"/>
                </a:moveTo>
                <a:lnTo>
                  <a:pt x="4410581" y="0"/>
                </a:lnTo>
                <a:cubicBezTo>
                  <a:pt x="4466155" y="0"/>
                  <a:pt x="4511208" y="45052"/>
                  <a:pt x="4511208" y="100627"/>
                </a:cubicBezTo>
                <a:lnTo>
                  <a:pt x="4511208" y="2700011"/>
                </a:lnTo>
                <a:cubicBezTo>
                  <a:pt x="4511208" y="2755586"/>
                  <a:pt x="4466155" y="2800638"/>
                  <a:pt x="4410581" y="2800638"/>
                </a:cubicBezTo>
                <a:lnTo>
                  <a:pt x="100627" y="2800638"/>
                </a:lnTo>
                <a:cubicBezTo>
                  <a:pt x="45052" y="2800638"/>
                  <a:pt x="0" y="2755586"/>
                  <a:pt x="0" y="2700011"/>
                </a:cubicBezTo>
                <a:lnTo>
                  <a:pt x="0" y="100627"/>
                </a:lnTo>
                <a:cubicBezTo>
                  <a:pt x="0" y="45089"/>
                  <a:pt x="45089" y="0"/>
                  <a:pt x="100627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270000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7501770" y="1224231"/>
            <a:ext cx="167703" cy="167703"/>
          </a:xfrm>
          <a:custGeom>
            <a:avLst/>
            <a:gdLst/>
            <a:ahLst/>
            <a:cxnLst/>
            <a:rect l="l" t="t" r="r" b="b"/>
            <a:pathLst>
              <a:path w="167703" h="167703">
                <a:moveTo>
                  <a:pt x="83851" y="0"/>
                </a:moveTo>
                <a:cubicBezTo>
                  <a:pt x="85358" y="0"/>
                  <a:pt x="86865" y="328"/>
                  <a:pt x="88241" y="950"/>
                </a:cubicBezTo>
                <a:lnTo>
                  <a:pt x="149950" y="27121"/>
                </a:lnTo>
                <a:cubicBezTo>
                  <a:pt x="157156" y="30167"/>
                  <a:pt x="162528" y="37275"/>
                  <a:pt x="162495" y="45856"/>
                </a:cubicBezTo>
                <a:cubicBezTo>
                  <a:pt x="162331" y="78349"/>
                  <a:pt x="148967" y="137798"/>
                  <a:pt x="92531" y="164820"/>
                </a:cubicBezTo>
                <a:cubicBezTo>
                  <a:pt x="87061" y="167441"/>
                  <a:pt x="80707" y="167441"/>
                  <a:pt x="75237" y="164820"/>
                </a:cubicBezTo>
                <a:cubicBezTo>
                  <a:pt x="18768" y="137798"/>
                  <a:pt x="5437" y="78349"/>
                  <a:pt x="5273" y="45856"/>
                </a:cubicBezTo>
                <a:cubicBezTo>
                  <a:pt x="5241" y="37275"/>
                  <a:pt x="10612" y="30167"/>
                  <a:pt x="17818" y="27121"/>
                </a:cubicBezTo>
                <a:lnTo>
                  <a:pt x="79495" y="950"/>
                </a:lnTo>
                <a:cubicBezTo>
                  <a:pt x="80871" y="328"/>
                  <a:pt x="82345" y="0"/>
                  <a:pt x="83851" y="0"/>
                </a:cubicBezTo>
                <a:close/>
                <a:moveTo>
                  <a:pt x="83851" y="21880"/>
                </a:moveTo>
                <a:lnTo>
                  <a:pt x="83851" y="145725"/>
                </a:lnTo>
                <a:cubicBezTo>
                  <a:pt x="129053" y="123845"/>
                  <a:pt x="141205" y="75368"/>
                  <a:pt x="141499" y="46348"/>
                </a:cubicBezTo>
                <a:lnTo>
                  <a:pt x="83851" y="21913"/>
                </a:lnTo>
                <a:lnTo>
                  <a:pt x="83851" y="21913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4" name="Text 32"/>
          <p:cNvSpPr/>
          <p:nvPr/>
        </p:nvSpPr>
        <p:spPr>
          <a:xfrm>
            <a:off x="7690435" y="1190691"/>
            <a:ext cx="4100336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1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Caso Real: Auditoría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7480807" y="1526096"/>
            <a:ext cx="4293194" cy="402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Problema: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Necesitamos registrar cuándo un cliente cambia su email.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480807" y="2029205"/>
            <a:ext cx="4226113" cy="1677029"/>
          </a:xfrm>
          <a:custGeom>
            <a:avLst/>
            <a:gdLst/>
            <a:ahLst/>
            <a:cxnLst/>
            <a:rect l="l" t="t" r="r" b="b"/>
            <a:pathLst>
              <a:path w="4226113" h="1677029">
                <a:moveTo>
                  <a:pt x="67081" y="0"/>
                </a:moveTo>
                <a:lnTo>
                  <a:pt x="4159032" y="0"/>
                </a:lnTo>
                <a:cubicBezTo>
                  <a:pt x="4196080" y="0"/>
                  <a:pt x="4226113" y="30033"/>
                  <a:pt x="4226113" y="67081"/>
                </a:cubicBezTo>
                <a:lnTo>
                  <a:pt x="4226113" y="1609948"/>
                </a:lnTo>
                <a:cubicBezTo>
                  <a:pt x="4226113" y="1646996"/>
                  <a:pt x="4196080" y="1677029"/>
                  <a:pt x="4159032" y="1677029"/>
                </a:cubicBezTo>
                <a:lnTo>
                  <a:pt x="67081" y="1677029"/>
                </a:lnTo>
                <a:cubicBezTo>
                  <a:pt x="30033" y="1677029"/>
                  <a:pt x="0" y="1646996"/>
                  <a:pt x="0" y="1609948"/>
                </a:cubicBezTo>
                <a:lnTo>
                  <a:pt x="0" y="67081"/>
                </a:lnTo>
                <a:cubicBezTo>
                  <a:pt x="0" y="30058"/>
                  <a:pt x="30058" y="0"/>
                  <a:pt x="67081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7" name="Text 35"/>
          <p:cNvSpPr/>
          <p:nvPr/>
        </p:nvSpPr>
        <p:spPr>
          <a:xfrm>
            <a:off x="7581429" y="2138212"/>
            <a:ext cx="825098" cy="117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CREATE TRIGGER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411558" y="2138212"/>
            <a:ext cx="769756" cy="117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auditar_email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581429" y="2263989"/>
            <a:ext cx="4075180" cy="134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AFTER UPDATE ON</a:t>
            </a:r>
            <a:pPr>
              <a:lnSpc>
                <a:spcPct val="110000"/>
              </a:lnSpc>
            </a:pPr>
            <a:r>
              <a:rPr lang="en-US" sz="792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clientes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581429" y="2406536"/>
            <a:ext cx="714414" cy="117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 EACH ROW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581429" y="2540699"/>
            <a:ext cx="327021" cy="117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BEGIN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648510" y="2666476"/>
            <a:ext cx="4008099" cy="134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</a:t>
            </a:r>
            <a:pPr>
              <a:lnSpc>
                <a:spcPct val="110000"/>
              </a:lnSpc>
            </a:pPr>
            <a:r>
              <a:rPr lang="en-US" sz="792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OLD.email != NEW.email </a:t>
            </a:r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THEN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715591" y="2800638"/>
            <a:ext cx="3941018" cy="134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INSERT INTO</a:t>
            </a:r>
            <a:pPr>
              <a:lnSpc>
                <a:spcPct val="110000"/>
              </a:lnSpc>
            </a:pPr>
            <a:r>
              <a:rPr lang="en-US" sz="792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auditoria_email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782672" y="2934801"/>
            <a:ext cx="3873937" cy="134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(cliente_id, email_anterior, email_nuevo, fecha_cambio)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715591" y="3077348"/>
            <a:ext cx="382363" cy="117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VALUES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782672" y="3203125"/>
            <a:ext cx="3873937" cy="134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(OLD.id, OLD.email, NEW.email, </a:t>
            </a:r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NOW</a:t>
            </a:r>
            <a:pPr>
              <a:lnSpc>
                <a:spcPct val="110000"/>
              </a:lnSpc>
            </a:pPr>
            <a:r>
              <a:rPr lang="en-US" sz="792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());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648510" y="3337287"/>
            <a:ext cx="4008099" cy="134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END IF</a:t>
            </a:r>
            <a:pPr>
              <a:lnSpc>
                <a:spcPct val="110000"/>
              </a:lnSpc>
            </a:pPr>
            <a:r>
              <a:rPr lang="en-US" sz="792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7581429" y="3471450"/>
            <a:ext cx="4075180" cy="1341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92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END</a:t>
            </a:r>
            <a:pPr>
              <a:lnSpc>
                <a:spcPct val="110000"/>
              </a:lnSpc>
            </a:pPr>
            <a:r>
              <a:rPr lang="en-US" sz="792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;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7334067" y="3961981"/>
            <a:ext cx="4519593" cy="1819576"/>
          </a:xfrm>
          <a:custGeom>
            <a:avLst/>
            <a:gdLst/>
            <a:ahLst/>
            <a:cxnLst/>
            <a:rect l="l" t="t" r="r" b="b"/>
            <a:pathLst>
              <a:path w="4519593" h="1819576">
                <a:moveTo>
                  <a:pt x="100623" y="0"/>
                </a:moveTo>
                <a:lnTo>
                  <a:pt x="4418970" y="0"/>
                </a:lnTo>
                <a:cubicBezTo>
                  <a:pt x="4474543" y="0"/>
                  <a:pt x="4519593" y="45050"/>
                  <a:pt x="4519593" y="100623"/>
                </a:cubicBezTo>
                <a:lnTo>
                  <a:pt x="4519593" y="1718954"/>
                </a:lnTo>
                <a:cubicBezTo>
                  <a:pt x="4519593" y="1774526"/>
                  <a:pt x="4474543" y="1819576"/>
                  <a:pt x="4418970" y="1819576"/>
                </a:cubicBezTo>
                <a:lnTo>
                  <a:pt x="100623" y="1819576"/>
                </a:lnTo>
                <a:cubicBezTo>
                  <a:pt x="45050" y="1819576"/>
                  <a:pt x="0" y="1774526"/>
                  <a:pt x="0" y="1718954"/>
                </a:cubicBezTo>
                <a:lnTo>
                  <a:pt x="0" y="100623"/>
                </a:lnTo>
                <a:cubicBezTo>
                  <a:pt x="0" y="45087"/>
                  <a:pt x="45087" y="0"/>
                  <a:pt x="100623" y="0"/>
                </a:cubicBezTo>
                <a:close/>
              </a:path>
            </a:pathLst>
          </a:custGeom>
          <a:solidFill>
            <a:srgbClr val="5B6B79">
              <a:alpha val="10196"/>
            </a:srgbClr>
          </a:solidFill>
          <a:ln w="12700">
            <a:solidFill>
              <a:srgbClr val="5B6B79">
                <a:alpha val="30196"/>
              </a:srgbClr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7493385" y="4133876"/>
            <a:ext cx="167703" cy="167703"/>
          </a:xfrm>
          <a:custGeom>
            <a:avLst/>
            <a:gdLst/>
            <a:ahLst/>
            <a:cxnLst/>
            <a:rect l="l" t="t" r="r" b="b"/>
            <a:pathLst>
              <a:path w="167703" h="167703">
                <a:moveTo>
                  <a:pt x="43825" y="11890"/>
                </a:moveTo>
                <a:cubicBezTo>
                  <a:pt x="47396" y="14379"/>
                  <a:pt x="48247" y="19292"/>
                  <a:pt x="45758" y="22830"/>
                </a:cubicBezTo>
                <a:lnTo>
                  <a:pt x="27415" y="49033"/>
                </a:lnTo>
                <a:cubicBezTo>
                  <a:pt x="26073" y="50933"/>
                  <a:pt x="23976" y="52145"/>
                  <a:pt x="21651" y="52342"/>
                </a:cubicBezTo>
                <a:cubicBezTo>
                  <a:pt x="19325" y="52538"/>
                  <a:pt x="17032" y="51752"/>
                  <a:pt x="15395" y="50114"/>
                </a:cubicBezTo>
                <a:lnTo>
                  <a:pt x="2293" y="37013"/>
                </a:lnTo>
                <a:cubicBezTo>
                  <a:pt x="-753" y="33934"/>
                  <a:pt x="-753" y="28955"/>
                  <a:pt x="2293" y="25876"/>
                </a:cubicBezTo>
                <a:cubicBezTo>
                  <a:pt x="5339" y="22797"/>
                  <a:pt x="10350" y="22830"/>
                  <a:pt x="13429" y="25876"/>
                </a:cubicBezTo>
                <a:lnTo>
                  <a:pt x="19915" y="32361"/>
                </a:lnTo>
                <a:lnTo>
                  <a:pt x="32885" y="13822"/>
                </a:lnTo>
                <a:cubicBezTo>
                  <a:pt x="35375" y="10252"/>
                  <a:pt x="40288" y="9401"/>
                  <a:pt x="43825" y="11890"/>
                </a:cubicBezTo>
                <a:close/>
                <a:moveTo>
                  <a:pt x="43825" y="64297"/>
                </a:moveTo>
                <a:cubicBezTo>
                  <a:pt x="47396" y="66786"/>
                  <a:pt x="48247" y="71700"/>
                  <a:pt x="45758" y="75237"/>
                </a:cubicBezTo>
                <a:lnTo>
                  <a:pt x="27415" y="101441"/>
                </a:lnTo>
                <a:cubicBezTo>
                  <a:pt x="26073" y="103340"/>
                  <a:pt x="23976" y="104552"/>
                  <a:pt x="21651" y="104749"/>
                </a:cubicBezTo>
                <a:cubicBezTo>
                  <a:pt x="19325" y="104945"/>
                  <a:pt x="17032" y="104159"/>
                  <a:pt x="15395" y="102521"/>
                </a:cubicBezTo>
                <a:lnTo>
                  <a:pt x="2293" y="89420"/>
                </a:lnTo>
                <a:cubicBezTo>
                  <a:pt x="-786" y="86341"/>
                  <a:pt x="-786" y="81362"/>
                  <a:pt x="2293" y="78316"/>
                </a:cubicBezTo>
                <a:cubicBezTo>
                  <a:pt x="5372" y="75270"/>
                  <a:pt x="10350" y="75237"/>
                  <a:pt x="13397" y="78316"/>
                </a:cubicBezTo>
                <a:lnTo>
                  <a:pt x="19882" y="84801"/>
                </a:lnTo>
                <a:lnTo>
                  <a:pt x="32853" y="66262"/>
                </a:lnTo>
                <a:cubicBezTo>
                  <a:pt x="35342" y="62692"/>
                  <a:pt x="40255" y="61840"/>
                  <a:pt x="43793" y="64330"/>
                </a:cubicBezTo>
                <a:close/>
                <a:moveTo>
                  <a:pt x="73370" y="31444"/>
                </a:moveTo>
                <a:cubicBezTo>
                  <a:pt x="73370" y="25647"/>
                  <a:pt x="78054" y="20963"/>
                  <a:pt x="83851" y="20963"/>
                </a:cubicBezTo>
                <a:lnTo>
                  <a:pt x="157221" y="20963"/>
                </a:lnTo>
                <a:cubicBezTo>
                  <a:pt x="163019" y="20963"/>
                  <a:pt x="167703" y="25647"/>
                  <a:pt x="167703" y="31444"/>
                </a:cubicBezTo>
                <a:cubicBezTo>
                  <a:pt x="167703" y="37242"/>
                  <a:pt x="163019" y="41926"/>
                  <a:pt x="157221" y="41926"/>
                </a:cubicBezTo>
                <a:lnTo>
                  <a:pt x="83851" y="41926"/>
                </a:lnTo>
                <a:cubicBezTo>
                  <a:pt x="78054" y="41926"/>
                  <a:pt x="73370" y="37242"/>
                  <a:pt x="73370" y="31444"/>
                </a:cubicBezTo>
                <a:close/>
                <a:moveTo>
                  <a:pt x="73370" y="83851"/>
                </a:moveTo>
                <a:cubicBezTo>
                  <a:pt x="73370" y="78054"/>
                  <a:pt x="78054" y="73370"/>
                  <a:pt x="83851" y="73370"/>
                </a:cubicBezTo>
                <a:lnTo>
                  <a:pt x="157221" y="73370"/>
                </a:lnTo>
                <a:cubicBezTo>
                  <a:pt x="163019" y="73370"/>
                  <a:pt x="167703" y="78054"/>
                  <a:pt x="167703" y="83851"/>
                </a:cubicBezTo>
                <a:cubicBezTo>
                  <a:pt x="167703" y="89649"/>
                  <a:pt x="163019" y="94333"/>
                  <a:pt x="157221" y="94333"/>
                </a:cubicBezTo>
                <a:lnTo>
                  <a:pt x="83851" y="94333"/>
                </a:lnTo>
                <a:cubicBezTo>
                  <a:pt x="78054" y="94333"/>
                  <a:pt x="73370" y="89649"/>
                  <a:pt x="73370" y="83851"/>
                </a:cubicBezTo>
                <a:close/>
                <a:moveTo>
                  <a:pt x="52407" y="136259"/>
                </a:moveTo>
                <a:cubicBezTo>
                  <a:pt x="52407" y="130461"/>
                  <a:pt x="57091" y="125777"/>
                  <a:pt x="62889" y="125777"/>
                </a:cubicBezTo>
                <a:lnTo>
                  <a:pt x="157221" y="125777"/>
                </a:lnTo>
                <a:cubicBezTo>
                  <a:pt x="163019" y="125777"/>
                  <a:pt x="167703" y="130461"/>
                  <a:pt x="167703" y="136259"/>
                </a:cubicBezTo>
                <a:cubicBezTo>
                  <a:pt x="167703" y="142056"/>
                  <a:pt x="163019" y="146740"/>
                  <a:pt x="157221" y="146740"/>
                </a:cubicBezTo>
                <a:lnTo>
                  <a:pt x="62889" y="146740"/>
                </a:lnTo>
                <a:cubicBezTo>
                  <a:pt x="57091" y="146740"/>
                  <a:pt x="52407" y="142056"/>
                  <a:pt x="52407" y="136259"/>
                </a:cubicBezTo>
                <a:close/>
                <a:moveTo>
                  <a:pt x="20963" y="123157"/>
                </a:moveTo>
                <a:cubicBezTo>
                  <a:pt x="28194" y="123157"/>
                  <a:pt x="34065" y="129028"/>
                  <a:pt x="34065" y="136259"/>
                </a:cubicBezTo>
                <a:cubicBezTo>
                  <a:pt x="34065" y="143490"/>
                  <a:pt x="28194" y="149360"/>
                  <a:pt x="20963" y="149360"/>
                </a:cubicBezTo>
                <a:cubicBezTo>
                  <a:pt x="13732" y="149360"/>
                  <a:pt x="7861" y="143490"/>
                  <a:pt x="7861" y="136259"/>
                </a:cubicBezTo>
                <a:cubicBezTo>
                  <a:pt x="7861" y="129028"/>
                  <a:pt x="13732" y="123157"/>
                  <a:pt x="20963" y="123157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1" name="Text 49"/>
          <p:cNvSpPr/>
          <p:nvPr/>
        </p:nvSpPr>
        <p:spPr>
          <a:xfrm>
            <a:off x="7682050" y="4100336"/>
            <a:ext cx="4117106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1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Aplicaciones Comunes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7489192" y="4469282"/>
            <a:ext cx="134162" cy="134162"/>
          </a:xfrm>
          <a:custGeom>
            <a:avLst/>
            <a:gdLst/>
            <a:ahLst/>
            <a:cxnLst/>
            <a:rect l="l" t="t" r="r" b="b"/>
            <a:pathLst>
              <a:path w="134162" h="134162">
                <a:moveTo>
                  <a:pt x="67081" y="134162"/>
                </a:moveTo>
                <a:cubicBezTo>
                  <a:pt x="104104" y="134162"/>
                  <a:pt x="134162" y="104104"/>
                  <a:pt x="134162" y="67081"/>
                </a:cubicBezTo>
                <a:cubicBezTo>
                  <a:pt x="134162" y="30058"/>
                  <a:pt x="104104" y="0"/>
                  <a:pt x="67081" y="0"/>
                </a:cubicBezTo>
                <a:cubicBezTo>
                  <a:pt x="30058" y="0"/>
                  <a:pt x="0" y="30058"/>
                  <a:pt x="0" y="67081"/>
                </a:cubicBezTo>
                <a:cubicBezTo>
                  <a:pt x="0" y="104104"/>
                  <a:pt x="30058" y="134162"/>
                  <a:pt x="67081" y="134162"/>
                </a:cubicBezTo>
                <a:close/>
                <a:moveTo>
                  <a:pt x="89197" y="55735"/>
                </a:moveTo>
                <a:lnTo>
                  <a:pt x="68234" y="89276"/>
                </a:lnTo>
                <a:cubicBezTo>
                  <a:pt x="67134" y="91031"/>
                  <a:pt x="65247" y="92132"/>
                  <a:pt x="63177" y="92237"/>
                </a:cubicBezTo>
                <a:cubicBezTo>
                  <a:pt x="61107" y="92341"/>
                  <a:pt x="59115" y="91398"/>
                  <a:pt x="57884" y="89721"/>
                </a:cubicBezTo>
                <a:lnTo>
                  <a:pt x="45306" y="72951"/>
                </a:lnTo>
                <a:cubicBezTo>
                  <a:pt x="43210" y="70173"/>
                  <a:pt x="43786" y="66243"/>
                  <a:pt x="46564" y="64146"/>
                </a:cubicBezTo>
                <a:cubicBezTo>
                  <a:pt x="49341" y="62050"/>
                  <a:pt x="53272" y="62627"/>
                  <a:pt x="55368" y="65404"/>
                </a:cubicBezTo>
                <a:lnTo>
                  <a:pt x="62443" y="74837"/>
                </a:lnTo>
                <a:lnTo>
                  <a:pt x="78532" y="49079"/>
                </a:lnTo>
                <a:cubicBezTo>
                  <a:pt x="80366" y="46144"/>
                  <a:pt x="84244" y="45227"/>
                  <a:pt x="87206" y="47088"/>
                </a:cubicBezTo>
                <a:cubicBezTo>
                  <a:pt x="90167" y="48948"/>
                  <a:pt x="91057" y="52800"/>
                  <a:pt x="89197" y="5576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3" name="Text 51"/>
          <p:cNvSpPr/>
          <p:nvPr/>
        </p:nvSpPr>
        <p:spPr>
          <a:xfrm>
            <a:off x="7704271" y="4435741"/>
            <a:ext cx="4075180" cy="402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Validación de datos: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Verificar reglas de negocio antes de insertar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489192" y="4938850"/>
            <a:ext cx="134162" cy="134162"/>
          </a:xfrm>
          <a:custGeom>
            <a:avLst/>
            <a:gdLst/>
            <a:ahLst/>
            <a:cxnLst/>
            <a:rect l="l" t="t" r="r" b="b"/>
            <a:pathLst>
              <a:path w="134162" h="134162">
                <a:moveTo>
                  <a:pt x="67081" y="134162"/>
                </a:moveTo>
                <a:cubicBezTo>
                  <a:pt x="104104" y="134162"/>
                  <a:pt x="134162" y="104104"/>
                  <a:pt x="134162" y="67081"/>
                </a:cubicBezTo>
                <a:cubicBezTo>
                  <a:pt x="134162" y="30058"/>
                  <a:pt x="104104" y="0"/>
                  <a:pt x="67081" y="0"/>
                </a:cubicBezTo>
                <a:cubicBezTo>
                  <a:pt x="30058" y="0"/>
                  <a:pt x="0" y="30058"/>
                  <a:pt x="0" y="67081"/>
                </a:cubicBezTo>
                <a:cubicBezTo>
                  <a:pt x="0" y="104104"/>
                  <a:pt x="30058" y="134162"/>
                  <a:pt x="67081" y="134162"/>
                </a:cubicBezTo>
                <a:close/>
                <a:moveTo>
                  <a:pt x="89197" y="55735"/>
                </a:moveTo>
                <a:lnTo>
                  <a:pt x="68234" y="89276"/>
                </a:lnTo>
                <a:cubicBezTo>
                  <a:pt x="67134" y="91031"/>
                  <a:pt x="65247" y="92132"/>
                  <a:pt x="63177" y="92237"/>
                </a:cubicBezTo>
                <a:cubicBezTo>
                  <a:pt x="61107" y="92341"/>
                  <a:pt x="59115" y="91398"/>
                  <a:pt x="57884" y="89721"/>
                </a:cubicBezTo>
                <a:lnTo>
                  <a:pt x="45306" y="72951"/>
                </a:lnTo>
                <a:cubicBezTo>
                  <a:pt x="43210" y="70173"/>
                  <a:pt x="43786" y="66243"/>
                  <a:pt x="46564" y="64146"/>
                </a:cubicBezTo>
                <a:cubicBezTo>
                  <a:pt x="49341" y="62050"/>
                  <a:pt x="53272" y="62627"/>
                  <a:pt x="55368" y="65404"/>
                </a:cubicBezTo>
                <a:lnTo>
                  <a:pt x="62443" y="74837"/>
                </a:lnTo>
                <a:lnTo>
                  <a:pt x="78532" y="49079"/>
                </a:lnTo>
                <a:cubicBezTo>
                  <a:pt x="80366" y="46144"/>
                  <a:pt x="84244" y="45227"/>
                  <a:pt x="87206" y="47088"/>
                </a:cubicBezTo>
                <a:cubicBezTo>
                  <a:pt x="90167" y="48948"/>
                  <a:pt x="91057" y="52800"/>
                  <a:pt x="89197" y="5576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5" name="Text 53"/>
          <p:cNvSpPr/>
          <p:nvPr/>
        </p:nvSpPr>
        <p:spPr>
          <a:xfrm>
            <a:off x="7707206" y="4905309"/>
            <a:ext cx="3630768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Auditoría: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Registrar todos los cambios en tablas sensibles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489192" y="5207175"/>
            <a:ext cx="134162" cy="134162"/>
          </a:xfrm>
          <a:custGeom>
            <a:avLst/>
            <a:gdLst/>
            <a:ahLst/>
            <a:cxnLst/>
            <a:rect l="l" t="t" r="r" b="b"/>
            <a:pathLst>
              <a:path w="134162" h="134162">
                <a:moveTo>
                  <a:pt x="67081" y="134162"/>
                </a:moveTo>
                <a:cubicBezTo>
                  <a:pt x="104104" y="134162"/>
                  <a:pt x="134162" y="104104"/>
                  <a:pt x="134162" y="67081"/>
                </a:cubicBezTo>
                <a:cubicBezTo>
                  <a:pt x="134162" y="30058"/>
                  <a:pt x="104104" y="0"/>
                  <a:pt x="67081" y="0"/>
                </a:cubicBezTo>
                <a:cubicBezTo>
                  <a:pt x="30058" y="0"/>
                  <a:pt x="0" y="30058"/>
                  <a:pt x="0" y="67081"/>
                </a:cubicBezTo>
                <a:cubicBezTo>
                  <a:pt x="0" y="104104"/>
                  <a:pt x="30058" y="134162"/>
                  <a:pt x="67081" y="134162"/>
                </a:cubicBezTo>
                <a:close/>
                <a:moveTo>
                  <a:pt x="89197" y="55735"/>
                </a:moveTo>
                <a:lnTo>
                  <a:pt x="68234" y="89276"/>
                </a:lnTo>
                <a:cubicBezTo>
                  <a:pt x="67134" y="91031"/>
                  <a:pt x="65247" y="92132"/>
                  <a:pt x="63177" y="92237"/>
                </a:cubicBezTo>
                <a:cubicBezTo>
                  <a:pt x="61107" y="92341"/>
                  <a:pt x="59115" y="91398"/>
                  <a:pt x="57884" y="89721"/>
                </a:cubicBezTo>
                <a:lnTo>
                  <a:pt x="45306" y="72951"/>
                </a:lnTo>
                <a:cubicBezTo>
                  <a:pt x="43210" y="70173"/>
                  <a:pt x="43786" y="66243"/>
                  <a:pt x="46564" y="64146"/>
                </a:cubicBezTo>
                <a:cubicBezTo>
                  <a:pt x="49341" y="62050"/>
                  <a:pt x="53272" y="62627"/>
                  <a:pt x="55368" y="65404"/>
                </a:cubicBezTo>
                <a:lnTo>
                  <a:pt x="62443" y="74837"/>
                </a:lnTo>
                <a:lnTo>
                  <a:pt x="78532" y="49079"/>
                </a:lnTo>
                <a:cubicBezTo>
                  <a:pt x="80366" y="46144"/>
                  <a:pt x="84244" y="45227"/>
                  <a:pt x="87206" y="47088"/>
                </a:cubicBezTo>
                <a:cubicBezTo>
                  <a:pt x="90167" y="48948"/>
                  <a:pt x="91057" y="52800"/>
                  <a:pt x="89197" y="5576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7" name="Text 55"/>
          <p:cNvSpPr/>
          <p:nvPr/>
        </p:nvSpPr>
        <p:spPr>
          <a:xfrm>
            <a:off x="7707206" y="5173634"/>
            <a:ext cx="3454680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Cálculos automáticos: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Actualizar totales y estadísticas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7489192" y="5475499"/>
            <a:ext cx="134162" cy="134162"/>
          </a:xfrm>
          <a:custGeom>
            <a:avLst/>
            <a:gdLst/>
            <a:ahLst/>
            <a:cxnLst/>
            <a:rect l="l" t="t" r="r" b="b"/>
            <a:pathLst>
              <a:path w="134162" h="134162">
                <a:moveTo>
                  <a:pt x="67081" y="134162"/>
                </a:moveTo>
                <a:cubicBezTo>
                  <a:pt x="104104" y="134162"/>
                  <a:pt x="134162" y="104104"/>
                  <a:pt x="134162" y="67081"/>
                </a:cubicBezTo>
                <a:cubicBezTo>
                  <a:pt x="134162" y="30058"/>
                  <a:pt x="104104" y="0"/>
                  <a:pt x="67081" y="0"/>
                </a:cubicBezTo>
                <a:cubicBezTo>
                  <a:pt x="30058" y="0"/>
                  <a:pt x="0" y="30058"/>
                  <a:pt x="0" y="67081"/>
                </a:cubicBezTo>
                <a:cubicBezTo>
                  <a:pt x="0" y="104104"/>
                  <a:pt x="30058" y="134162"/>
                  <a:pt x="67081" y="134162"/>
                </a:cubicBezTo>
                <a:close/>
                <a:moveTo>
                  <a:pt x="89197" y="55735"/>
                </a:moveTo>
                <a:lnTo>
                  <a:pt x="68234" y="89276"/>
                </a:lnTo>
                <a:cubicBezTo>
                  <a:pt x="67134" y="91031"/>
                  <a:pt x="65247" y="92132"/>
                  <a:pt x="63177" y="92237"/>
                </a:cubicBezTo>
                <a:cubicBezTo>
                  <a:pt x="61107" y="92341"/>
                  <a:pt x="59115" y="91398"/>
                  <a:pt x="57884" y="89721"/>
                </a:cubicBezTo>
                <a:lnTo>
                  <a:pt x="45306" y="72951"/>
                </a:lnTo>
                <a:cubicBezTo>
                  <a:pt x="43210" y="70173"/>
                  <a:pt x="43786" y="66243"/>
                  <a:pt x="46564" y="64146"/>
                </a:cubicBezTo>
                <a:cubicBezTo>
                  <a:pt x="49341" y="62050"/>
                  <a:pt x="53272" y="62627"/>
                  <a:pt x="55368" y="65404"/>
                </a:cubicBezTo>
                <a:lnTo>
                  <a:pt x="62443" y="74837"/>
                </a:lnTo>
                <a:lnTo>
                  <a:pt x="78532" y="49079"/>
                </a:lnTo>
                <a:cubicBezTo>
                  <a:pt x="80366" y="46144"/>
                  <a:pt x="84244" y="45227"/>
                  <a:pt x="87206" y="47088"/>
                </a:cubicBezTo>
                <a:cubicBezTo>
                  <a:pt x="90167" y="48948"/>
                  <a:pt x="91057" y="52800"/>
                  <a:pt x="89197" y="5576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9" name="Text 57"/>
          <p:cNvSpPr/>
          <p:nvPr/>
        </p:nvSpPr>
        <p:spPr>
          <a:xfrm>
            <a:off x="7707206" y="5441959"/>
            <a:ext cx="3328902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Notificaciones:</a:t>
            </a:r>
            <a:pPr>
              <a:lnSpc>
                <a:spcPct val="130000"/>
              </a:lnSpc>
            </a:pPr>
            <a:r>
              <a:rPr lang="en-US" sz="1056" dirty="0">
                <a:solidFill>
                  <a:srgbClr val="F0F2F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Generar alertas ante eventos críticos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343791" y="5894757"/>
            <a:ext cx="11504418" cy="419257"/>
          </a:xfrm>
          <a:custGeom>
            <a:avLst/>
            <a:gdLst/>
            <a:ahLst/>
            <a:cxnLst/>
            <a:rect l="l" t="t" r="r" b="b"/>
            <a:pathLst>
              <a:path w="11504418" h="419257">
                <a:moveTo>
                  <a:pt x="100622" y="0"/>
                </a:moveTo>
                <a:lnTo>
                  <a:pt x="11403796" y="0"/>
                </a:lnTo>
                <a:cubicBezTo>
                  <a:pt x="11459368" y="0"/>
                  <a:pt x="11504418" y="45050"/>
                  <a:pt x="11504418" y="100622"/>
                </a:cubicBezTo>
                <a:lnTo>
                  <a:pt x="11504418" y="318635"/>
                </a:lnTo>
                <a:cubicBezTo>
                  <a:pt x="11504418" y="374207"/>
                  <a:pt x="11459368" y="419257"/>
                  <a:pt x="11403796" y="419257"/>
                </a:cubicBezTo>
                <a:lnTo>
                  <a:pt x="100622" y="419257"/>
                </a:lnTo>
                <a:cubicBezTo>
                  <a:pt x="45050" y="419257"/>
                  <a:pt x="0" y="374207"/>
                  <a:pt x="0" y="318635"/>
                </a:cubicBezTo>
                <a:lnTo>
                  <a:pt x="0" y="100622"/>
                </a:lnTo>
                <a:cubicBezTo>
                  <a:pt x="0" y="45050"/>
                  <a:pt x="45050" y="0"/>
                  <a:pt x="100622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FF6B6B">
                  <a:alpha val="2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477953" y="6003763"/>
            <a:ext cx="201243" cy="201243"/>
          </a:xfrm>
          <a:custGeom>
            <a:avLst/>
            <a:gdLst/>
            <a:ahLst/>
            <a:cxnLst/>
            <a:rect l="l" t="t" r="r" b="b"/>
            <a:pathLst>
              <a:path w="201243" h="201243">
                <a:moveTo>
                  <a:pt x="156632" y="4795"/>
                </a:moveTo>
                <a:lnTo>
                  <a:pt x="121965" y="39463"/>
                </a:lnTo>
                <a:lnTo>
                  <a:pt x="161781" y="79279"/>
                </a:lnTo>
                <a:lnTo>
                  <a:pt x="196448" y="44612"/>
                </a:lnTo>
                <a:cubicBezTo>
                  <a:pt x="199514" y="41506"/>
                  <a:pt x="201243" y="37340"/>
                  <a:pt x="201243" y="33017"/>
                </a:cubicBezTo>
                <a:cubicBezTo>
                  <a:pt x="201243" y="28693"/>
                  <a:pt x="199514" y="24527"/>
                  <a:pt x="196448" y="21421"/>
                </a:cubicBezTo>
                <a:lnTo>
                  <a:pt x="179822" y="4795"/>
                </a:lnTo>
                <a:cubicBezTo>
                  <a:pt x="176717" y="1729"/>
                  <a:pt x="172551" y="0"/>
                  <a:pt x="168227" y="0"/>
                </a:cubicBezTo>
                <a:cubicBezTo>
                  <a:pt x="163903" y="0"/>
                  <a:pt x="159737" y="1729"/>
                  <a:pt x="156632" y="4795"/>
                </a:cubicBezTo>
                <a:close/>
                <a:moveTo>
                  <a:pt x="108640" y="52787"/>
                </a:moveTo>
                <a:lnTo>
                  <a:pt x="4795" y="156632"/>
                </a:lnTo>
                <a:cubicBezTo>
                  <a:pt x="1729" y="159737"/>
                  <a:pt x="0" y="163903"/>
                  <a:pt x="0" y="168227"/>
                </a:cubicBezTo>
                <a:cubicBezTo>
                  <a:pt x="0" y="172551"/>
                  <a:pt x="1729" y="176717"/>
                  <a:pt x="4795" y="179822"/>
                </a:cubicBezTo>
                <a:lnTo>
                  <a:pt x="21421" y="196448"/>
                </a:lnTo>
                <a:cubicBezTo>
                  <a:pt x="24527" y="199514"/>
                  <a:pt x="28693" y="201243"/>
                  <a:pt x="33017" y="201243"/>
                </a:cubicBezTo>
                <a:cubicBezTo>
                  <a:pt x="37340" y="201243"/>
                  <a:pt x="41506" y="199514"/>
                  <a:pt x="44612" y="196448"/>
                </a:cubicBezTo>
                <a:lnTo>
                  <a:pt x="148456" y="92603"/>
                </a:lnTo>
                <a:lnTo>
                  <a:pt x="108640" y="52787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2" name="Text 60"/>
          <p:cNvSpPr/>
          <p:nvPr/>
        </p:nvSpPr>
        <p:spPr>
          <a:xfrm>
            <a:off x="838514" y="6003763"/>
            <a:ext cx="7001596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Ventaja:</a:t>
            </a:r>
            <a:pPr>
              <a:lnSpc>
                <a:spcPct val="130000"/>
              </a:lnSpc>
            </a:pPr>
            <a:r>
              <a:rPr lang="en-US" sz="1056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 base de datos se autogestiona</a:t>
            </a:r>
            <a:pPr>
              <a:lnSpc>
                <a:spcPct val="130000"/>
              </a:lnSpc>
            </a:pPr>
            <a:r>
              <a:rPr lang="en-US" sz="1056" b="1" dirty="0">
                <a:solidFill>
                  <a:srgbClr val="F0F2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manteniendo integridad y trazabilidad sin intervención manual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de Datos II - Clase de Bienvenida</dc:title>
  <dc:subject>Bases de Datos II - Clase de Bienvenida</dc:subject>
  <dc:creator>Kimi</dc:creator>
  <cp:lastModifiedBy>Kimi</cp:lastModifiedBy>
  <cp:revision>1</cp:revision>
  <dcterms:created xsi:type="dcterms:W3CDTF">2026-02-04T21:06:28Z</dcterms:created>
  <dcterms:modified xsi:type="dcterms:W3CDTF">2026-02-04T21:06:28Z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{"Label":"Bases de Datos II - Clase de Bienvenida","ContentProducer":"001191110108MACG2KBH8F10000","ProduceID":"19c2a780-5742-8bdb-8000-0000a7ab62f2","ReservedCode1":"","ContentPropagator":"001191110108MACG2KBH8F20000","PropagateID":"19c2a780-5742-8bdb-8000-0000a7ab62f2","ReservedCode2":""}</vt:lpwstr>
  </property>
</Properties>
</file>