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Relationship Id="rId4" Type="http://schemas.openxmlformats.org/officeDocument/2006/relationships/custom-properties" Target="docProps/custom.xml" 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notesMasterIdLst>
    <p:notesMasterId r:id="rId20"/>
  </p:notesMasterIdLst>
  <p:sldSz cx="12192000" cy="6858000"/>
  <p:notesSz cx="6858000" cy="12192000"/>
  <p:embeddedFontLst>
    <p:embeddedFont>
      <p:font typeface="MiSans" charset="-122" pitchFamily="34"/>
      <p:regular r:id="rId25"/>
    </p:embeddedFont>
    <p:embeddedFont>
      <p:font typeface="Alimama ShuHeiTi" charset="-122" pitchFamily="34"/>
      <p:regular r:id="rId26"/>
    </p:embeddedFont>
    <p:embeddedFont>
      <p:font typeface="LXGW Bright" charset="-122" pitchFamily="34"/>
      <p:regular r:id="rId27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25" Type="http://schemas.openxmlformats.org/officeDocument/2006/relationships/font" Target="fonts/font1.fntdata"/><Relationship Id="rId26" Type="http://schemas.openxmlformats.org/officeDocument/2006/relationships/font" Target="fonts/font2.fntdata"/><Relationship Id="rId27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A1D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img.freepik.com/3a2e1b8d3d3c767f9226c6c767ce3fd11892c044.jpg">    </p:cNvPr>
          <p:cNvPicPr>
            <a:picLocks noChangeAspect="1"/>
          </p:cNvPicPr>
          <p:nvPr/>
        </p:nvPicPr>
        <p:blipFill>
          <a:blip r:embed="rId1">
            <a:alphaModFix amt="30000"/>
          </a:blip>
          <a:srcRect l="0" r="0" t="3175" b="3175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rotWithShape="1" flip="none">
            <a:gsLst>
              <a:gs pos="0">
                <a:srgbClr val="1A1D21">
                  <a:alpha val="95000"/>
                </a:srgbClr>
              </a:gs>
              <a:gs pos="50000">
                <a:srgbClr val="1A1D21">
                  <a:alpha val="85000"/>
                </a:srgbClr>
              </a:gs>
              <a:gs pos="100000">
                <a:srgbClr val="4A7C59">
                  <a:alpha val="40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400050" y="1295400"/>
            <a:ext cx="4114800" cy="419100"/>
          </a:xfrm>
          <a:custGeom>
            <a:avLst/>
            <a:gdLst/>
            <a:ahLst/>
            <a:cxnLst/>
            <a:rect l="l" t="t" r="r" b="b"/>
            <a:pathLst>
              <a:path w="4114800" h="419100">
                <a:moveTo>
                  <a:pt x="0" y="0"/>
                </a:moveTo>
                <a:lnTo>
                  <a:pt x="4114800" y="0"/>
                </a:lnTo>
                <a:lnTo>
                  <a:pt x="411480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solidFill>
            <a:srgbClr val="E07A5F">
              <a:alpha val="20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400050" y="1295400"/>
            <a:ext cx="38100" cy="419100"/>
          </a:xfrm>
          <a:custGeom>
            <a:avLst/>
            <a:gdLst/>
            <a:ahLst/>
            <a:cxnLst/>
            <a:rect l="l" t="t" r="r" b="b"/>
            <a:pathLst>
              <a:path w="38100" h="419100">
                <a:moveTo>
                  <a:pt x="0" y="0"/>
                </a:moveTo>
                <a:lnTo>
                  <a:pt x="38100" y="0"/>
                </a:lnTo>
                <a:lnTo>
                  <a:pt x="3810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6" name="Text 3"/>
          <p:cNvSpPr/>
          <p:nvPr/>
        </p:nvSpPr>
        <p:spPr>
          <a:xfrm>
            <a:off x="609600" y="1371600"/>
            <a:ext cx="38004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spc="135" kern="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Clase 1: Inducción Motivacional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381000" y="1943100"/>
            <a:ext cx="11887200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72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Electrónica</a:t>
            </a: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72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Digital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381000" y="4076700"/>
            <a:ext cx="1524000" cy="57150"/>
          </a:xfrm>
          <a:custGeom>
            <a:avLst/>
            <a:gdLst/>
            <a:ahLst/>
            <a:cxnLst/>
            <a:rect l="l" t="t" r="r" b="b"/>
            <a:pathLst>
              <a:path w="1524000" h="57150">
                <a:moveTo>
                  <a:pt x="0" y="0"/>
                </a:moveTo>
                <a:lnTo>
                  <a:pt x="1524000" y="0"/>
                </a:lnTo>
                <a:lnTo>
                  <a:pt x="1524000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9" name="Text 6"/>
          <p:cNvSpPr/>
          <p:nvPr/>
        </p:nvSpPr>
        <p:spPr>
          <a:xfrm>
            <a:off x="381000" y="4438650"/>
            <a:ext cx="870585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700" dirty="0">
                <a:solidFill>
                  <a:srgbClr val="8D99AE"/>
                </a:solidFill>
                <a:latin typeface="LXGW Bright" pitchFamily="34" charset="0"/>
                <a:ea typeface="LXGW Bright" pitchFamily="34" charset="-122"/>
                <a:cs typeface="LXGW Bright" pitchFamily="34" charset="-120"/>
              </a:rPr>
              <a:t>Del Fotograma al Bit: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2700" b="1" dirty="0">
                <a:solidFill>
                  <a:srgbClr val="E07A5F"/>
                </a:solidFill>
                <a:latin typeface="LXGW Bright" pitchFamily="34" charset="0"/>
                <a:ea typeface="LXGW Bright" pitchFamily="34" charset="-122"/>
                <a:cs typeface="LXGW Bright" pitchFamily="34" charset="-120"/>
              </a:rPr>
              <a:t>Cómo lo Discreto Crea el Mundo Digital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409575" y="622935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78581" y="10716"/>
                </a:moveTo>
                <a:cubicBezTo>
                  <a:pt x="78581" y="4777"/>
                  <a:pt x="73804" y="0"/>
                  <a:pt x="67866" y="0"/>
                </a:cubicBezTo>
                <a:cubicBezTo>
                  <a:pt x="61927" y="0"/>
                  <a:pt x="57150" y="4777"/>
                  <a:pt x="57150" y="10716"/>
                </a:cubicBezTo>
                <a:lnTo>
                  <a:pt x="57150" y="28575"/>
                </a:lnTo>
                <a:cubicBezTo>
                  <a:pt x="41389" y="28575"/>
                  <a:pt x="28575" y="41389"/>
                  <a:pt x="28575" y="57150"/>
                </a:cubicBezTo>
                <a:lnTo>
                  <a:pt x="10716" y="57150"/>
                </a:lnTo>
                <a:cubicBezTo>
                  <a:pt x="4777" y="57150"/>
                  <a:pt x="0" y="61927"/>
                  <a:pt x="0" y="67866"/>
                </a:cubicBezTo>
                <a:cubicBezTo>
                  <a:pt x="0" y="73804"/>
                  <a:pt x="4777" y="78581"/>
                  <a:pt x="10716" y="78581"/>
                </a:cubicBezTo>
                <a:lnTo>
                  <a:pt x="28575" y="78581"/>
                </a:lnTo>
                <a:lnTo>
                  <a:pt x="28575" y="103584"/>
                </a:lnTo>
                <a:lnTo>
                  <a:pt x="10716" y="103584"/>
                </a:lnTo>
                <a:cubicBezTo>
                  <a:pt x="4777" y="103584"/>
                  <a:pt x="0" y="108362"/>
                  <a:pt x="0" y="114300"/>
                </a:cubicBezTo>
                <a:cubicBezTo>
                  <a:pt x="0" y="120238"/>
                  <a:pt x="4777" y="125016"/>
                  <a:pt x="10716" y="125016"/>
                </a:cubicBezTo>
                <a:lnTo>
                  <a:pt x="28575" y="125016"/>
                </a:lnTo>
                <a:lnTo>
                  <a:pt x="28575" y="150019"/>
                </a:lnTo>
                <a:lnTo>
                  <a:pt x="10716" y="150019"/>
                </a:lnTo>
                <a:cubicBezTo>
                  <a:pt x="4777" y="150019"/>
                  <a:pt x="0" y="154796"/>
                  <a:pt x="0" y="160734"/>
                </a:cubicBezTo>
                <a:cubicBezTo>
                  <a:pt x="0" y="166673"/>
                  <a:pt x="4777" y="171450"/>
                  <a:pt x="10716" y="171450"/>
                </a:cubicBezTo>
                <a:lnTo>
                  <a:pt x="28575" y="171450"/>
                </a:lnTo>
                <a:cubicBezTo>
                  <a:pt x="28575" y="187211"/>
                  <a:pt x="41389" y="200025"/>
                  <a:pt x="57150" y="200025"/>
                </a:cubicBezTo>
                <a:lnTo>
                  <a:pt x="57150" y="217884"/>
                </a:lnTo>
                <a:cubicBezTo>
                  <a:pt x="57150" y="223823"/>
                  <a:pt x="61927" y="228600"/>
                  <a:pt x="67866" y="228600"/>
                </a:cubicBezTo>
                <a:cubicBezTo>
                  <a:pt x="73804" y="228600"/>
                  <a:pt x="78581" y="223823"/>
                  <a:pt x="78581" y="217884"/>
                </a:cubicBezTo>
                <a:lnTo>
                  <a:pt x="78581" y="200025"/>
                </a:lnTo>
                <a:lnTo>
                  <a:pt x="103584" y="200025"/>
                </a:lnTo>
                <a:lnTo>
                  <a:pt x="103584" y="217884"/>
                </a:lnTo>
                <a:cubicBezTo>
                  <a:pt x="103584" y="223823"/>
                  <a:pt x="108362" y="228600"/>
                  <a:pt x="114300" y="228600"/>
                </a:cubicBezTo>
                <a:cubicBezTo>
                  <a:pt x="120238" y="228600"/>
                  <a:pt x="125016" y="223823"/>
                  <a:pt x="125016" y="217884"/>
                </a:cubicBezTo>
                <a:lnTo>
                  <a:pt x="125016" y="200025"/>
                </a:lnTo>
                <a:lnTo>
                  <a:pt x="150019" y="200025"/>
                </a:lnTo>
                <a:lnTo>
                  <a:pt x="150019" y="217884"/>
                </a:lnTo>
                <a:cubicBezTo>
                  <a:pt x="150019" y="223823"/>
                  <a:pt x="154796" y="228600"/>
                  <a:pt x="160734" y="228600"/>
                </a:cubicBezTo>
                <a:cubicBezTo>
                  <a:pt x="166673" y="228600"/>
                  <a:pt x="171450" y="223823"/>
                  <a:pt x="171450" y="217884"/>
                </a:cubicBezTo>
                <a:lnTo>
                  <a:pt x="171450" y="200025"/>
                </a:lnTo>
                <a:cubicBezTo>
                  <a:pt x="187211" y="200025"/>
                  <a:pt x="200025" y="187211"/>
                  <a:pt x="200025" y="171450"/>
                </a:cubicBezTo>
                <a:lnTo>
                  <a:pt x="217884" y="171450"/>
                </a:lnTo>
                <a:cubicBezTo>
                  <a:pt x="223823" y="171450"/>
                  <a:pt x="228600" y="166673"/>
                  <a:pt x="228600" y="160734"/>
                </a:cubicBezTo>
                <a:cubicBezTo>
                  <a:pt x="228600" y="154796"/>
                  <a:pt x="223823" y="150019"/>
                  <a:pt x="217884" y="150019"/>
                </a:cubicBezTo>
                <a:lnTo>
                  <a:pt x="200025" y="150019"/>
                </a:lnTo>
                <a:lnTo>
                  <a:pt x="200025" y="125016"/>
                </a:lnTo>
                <a:lnTo>
                  <a:pt x="217884" y="125016"/>
                </a:lnTo>
                <a:cubicBezTo>
                  <a:pt x="223823" y="125016"/>
                  <a:pt x="228600" y="120238"/>
                  <a:pt x="228600" y="114300"/>
                </a:cubicBezTo>
                <a:cubicBezTo>
                  <a:pt x="228600" y="108362"/>
                  <a:pt x="223823" y="103584"/>
                  <a:pt x="217884" y="103584"/>
                </a:cubicBezTo>
                <a:lnTo>
                  <a:pt x="200025" y="103584"/>
                </a:lnTo>
                <a:lnTo>
                  <a:pt x="200025" y="78581"/>
                </a:lnTo>
                <a:lnTo>
                  <a:pt x="217884" y="78581"/>
                </a:lnTo>
                <a:cubicBezTo>
                  <a:pt x="223823" y="78581"/>
                  <a:pt x="228600" y="73804"/>
                  <a:pt x="228600" y="67866"/>
                </a:cubicBezTo>
                <a:cubicBezTo>
                  <a:pt x="228600" y="61927"/>
                  <a:pt x="223823" y="57150"/>
                  <a:pt x="217884" y="57150"/>
                </a:cubicBezTo>
                <a:lnTo>
                  <a:pt x="200025" y="57150"/>
                </a:lnTo>
                <a:cubicBezTo>
                  <a:pt x="200025" y="41389"/>
                  <a:pt x="187211" y="28575"/>
                  <a:pt x="171450" y="28575"/>
                </a:cubicBezTo>
                <a:lnTo>
                  <a:pt x="171450" y="10716"/>
                </a:lnTo>
                <a:cubicBezTo>
                  <a:pt x="171450" y="4777"/>
                  <a:pt x="166673" y="0"/>
                  <a:pt x="160734" y="0"/>
                </a:cubicBezTo>
                <a:cubicBezTo>
                  <a:pt x="154796" y="0"/>
                  <a:pt x="150019" y="4777"/>
                  <a:pt x="150019" y="10716"/>
                </a:cubicBezTo>
                <a:lnTo>
                  <a:pt x="150019" y="28575"/>
                </a:lnTo>
                <a:lnTo>
                  <a:pt x="125016" y="28575"/>
                </a:lnTo>
                <a:lnTo>
                  <a:pt x="125016" y="10716"/>
                </a:lnTo>
                <a:cubicBezTo>
                  <a:pt x="125016" y="4777"/>
                  <a:pt x="120238" y="0"/>
                  <a:pt x="114300" y="0"/>
                </a:cubicBezTo>
                <a:cubicBezTo>
                  <a:pt x="108362" y="0"/>
                  <a:pt x="103584" y="4777"/>
                  <a:pt x="103584" y="10716"/>
                </a:cubicBezTo>
                <a:lnTo>
                  <a:pt x="103584" y="28575"/>
                </a:lnTo>
                <a:lnTo>
                  <a:pt x="78581" y="28575"/>
                </a:lnTo>
                <a:lnTo>
                  <a:pt x="78581" y="10716"/>
                </a:lnTo>
                <a:close/>
                <a:moveTo>
                  <a:pt x="71438" y="57150"/>
                </a:moveTo>
                <a:lnTo>
                  <a:pt x="157163" y="57150"/>
                </a:lnTo>
                <a:cubicBezTo>
                  <a:pt x="165065" y="57150"/>
                  <a:pt x="171450" y="63535"/>
                  <a:pt x="171450" y="71438"/>
                </a:cubicBezTo>
                <a:lnTo>
                  <a:pt x="171450" y="157163"/>
                </a:lnTo>
                <a:cubicBezTo>
                  <a:pt x="171450" y="165065"/>
                  <a:pt x="165065" y="171450"/>
                  <a:pt x="157163" y="171450"/>
                </a:cubicBezTo>
                <a:lnTo>
                  <a:pt x="71438" y="171450"/>
                </a:lnTo>
                <a:cubicBezTo>
                  <a:pt x="63535" y="171450"/>
                  <a:pt x="57150" y="165065"/>
                  <a:pt x="57150" y="157163"/>
                </a:cubicBezTo>
                <a:lnTo>
                  <a:pt x="57150" y="71438"/>
                </a:lnTo>
                <a:cubicBezTo>
                  <a:pt x="57150" y="63535"/>
                  <a:pt x="63535" y="57150"/>
                  <a:pt x="71438" y="57150"/>
                </a:cubicBezTo>
                <a:close/>
                <a:moveTo>
                  <a:pt x="78581" y="78581"/>
                </a:moveTo>
                <a:lnTo>
                  <a:pt x="78581" y="150019"/>
                </a:lnTo>
                <a:lnTo>
                  <a:pt x="150019" y="150019"/>
                </a:lnTo>
                <a:lnTo>
                  <a:pt x="150019" y="78581"/>
                </a:lnTo>
                <a:lnTo>
                  <a:pt x="78581" y="78581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11" name="Text 8"/>
          <p:cNvSpPr/>
          <p:nvPr/>
        </p:nvSpPr>
        <p:spPr>
          <a:xfrm>
            <a:off x="819150" y="6210300"/>
            <a:ext cx="33051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Universidad • Ingeniería Electrónica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A1D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5138" y="345138"/>
            <a:ext cx="11570752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b="1" spc="109" kern="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Fundamentos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45138" y="621248"/>
            <a:ext cx="11708807" cy="4141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261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La Magia tiene Leyes: Electrotecnia Básica en DC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45138" y="1173469"/>
            <a:ext cx="1104442" cy="34514"/>
          </a:xfrm>
          <a:custGeom>
            <a:avLst/>
            <a:gdLst/>
            <a:ahLst/>
            <a:cxnLst/>
            <a:rect l="l" t="t" r="r" b="b"/>
            <a:pathLst>
              <a:path w="1104442" h="34514">
                <a:moveTo>
                  <a:pt x="0" y="0"/>
                </a:moveTo>
                <a:lnTo>
                  <a:pt x="1104442" y="0"/>
                </a:lnTo>
                <a:lnTo>
                  <a:pt x="1104442" y="34514"/>
                </a:lnTo>
                <a:lnTo>
                  <a:pt x="0" y="34514"/>
                </a:lnTo>
                <a:lnTo>
                  <a:pt x="0" y="0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5" name="Shape 3"/>
          <p:cNvSpPr/>
          <p:nvPr/>
        </p:nvSpPr>
        <p:spPr>
          <a:xfrm>
            <a:off x="362395" y="1346038"/>
            <a:ext cx="5651635" cy="1156212"/>
          </a:xfrm>
          <a:custGeom>
            <a:avLst/>
            <a:gdLst/>
            <a:ahLst/>
            <a:cxnLst/>
            <a:rect l="l" t="t" r="r" b="b"/>
            <a:pathLst>
              <a:path w="5651635" h="1156212">
                <a:moveTo>
                  <a:pt x="34514" y="0"/>
                </a:moveTo>
                <a:lnTo>
                  <a:pt x="5548096" y="0"/>
                </a:lnTo>
                <a:cubicBezTo>
                  <a:pt x="5605279" y="0"/>
                  <a:pt x="5651635" y="46356"/>
                  <a:pt x="5651635" y="103539"/>
                </a:cubicBezTo>
                <a:lnTo>
                  <a:pt x="5651635" y="1052674"/>
                </a:lnTo>
                <a:cubicBezTo>
                  <a:pt x="5651635" y="1109856"/>
                  <a:pt x="5605279" y="1156212"/>
                  <a:pt x="5548096" y="1156212"/>
                </a:cubicBezTo>
                <a:lnTo>
                  <a:pt x="34514" y="1156212"/>
                </a:lnTo>
                <a:cubicBezTo>
                  <a:pt x="15465" y="1156212"/>
                  <a:pt x="0" y="1140747"/>
                  <a:pt x="0" y="1121699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/>
        </p:spPr>
      </p:sp>
      <p:sp>
        <p:nvSpPr>
          <p:cNvPr id="6" name="Shape 4"/>
          <p:cNvSpPr/>
          <p:nvPr/>
        </p:nvSpPr>
        <p:spPr>
          <a:xfrm>
            <a:off x="362395" y="1346038"/>
            <a:ext cx="34514" cy="1156212"/>
          </a:xfrm>
          <a:custGeom>
            <a:avLst/>
            <a:gdLst/>
            <a:ahLst/>
            <a:cxnLst/>
            <a:rect l="l" t="t" r="r" b="b"/>
            <a:pathLst>
              <a:path w="34514" h="1156212">
                <a:moveTo>
                  <a:pt x="34514" y="0"/>
                </a:moveTo>
                <a:lnTo>
                  <a:pt x="34514" y="0"/>
                </a:lnTo>
                <a:lnTo>
                  <a:pt x="34514" y="1156212"/>
                </a:lnTo>
                <a:lnTo>
                  <a:pt x="34514" y="1156212"/>
                </a:lnTo>
                <a:cubicBezTo>
                  <a:pt x="15465" y="1156212"/>
                  <a:pt x="0" y="1140747"/>
                  <a:pt x="0" y="1121699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7" name="Shape 5"/>
          <p:cNvSpPr/>
          <p:nvPr/>
        </p:nvSpPr>
        <p:spPr>
          <a:xfrm>
            <a:off x="552221" y="1553121"/>
            <a:ext cx="414166" cy="414166"/>
          </a:xfrm>
          <a:custGeom>
            <a:avLst/>
            <a:gdLst/>
            <a:ahLst/>
            <a:cxnLst/>
            <a:rect l="l" t="t" r="r" b="b"/>
            <a:pathLst>
              <a:path w="414166" h="414166">
                <a:moveTo>
                  <a:pt x="69029" y="0"/>
                </a:moveTo>
                <a:lnTo>
                  <a:pt x="345137" y="0"/>
                </a:lnTo>
                <a:cubicBezTo>
                  <a:pt x="383260" y="0"/>
                  <a:pt x="414166" y="30905"/>
                  <a:pt x="414166" y="69029"/>
                </a:cubicBezTo>
                <a:lnTo>
                  <a:pt x="414166" y="345137"/>
                </a:lnTo>
                <a:cubicBezTo>
                  <a:pt x="414166" y="383260"/>
                  <a:pt x="383260" y="414166"/>
                  <a:pt x="345137" y="414166"/>
                </a:cubicBezTo>
                <a:lnTo>
                  <a:pt x="69029" y="414166"/>
                </a:lnTo>
                <a:cubicBezTo>
                  <a:pt x="30905" y="414166"/>
                  <a:pt x="0" y="383260"/>
                  <a:pt x="0" y="345137"/>
                </a:cubicBezTo>
                <a:lnTo>
                  <a:pt x="0" y="69029"/>
                </a:lnTo>
                <a:cubicBezTo>
                  <a:pt x="0" y="30905"/>
                  <a:pt x="30905" y="0"/>
                  <a:pt x="69029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8" name="Text 6"/>
          <p:cNvSpPr/>
          <p:nvPr/>
        </p:nvSpPr>
        <p:spPr>
          <a:xfrm>
            <a:off x="682223" y="1622149"/>
            <a:ext cx="258854" cy="276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631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V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069928" y="1518607"/>
            <a:ext cx="1268382" cy="276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631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Voltaje (V)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069928" y="1794718"/>
            <a:ext cx="1233868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Unidad: Voltio (V)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552221" y="2105342"/>
            <a:ext cx="5358268" cy="2243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87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Es como la </a:t>
            </a:r>
            <a:pPr>
              <a:lnSpc>
                <a:spcPct val="140000"/>
              </a:lnSpc>
            </a:pPr>
            <a:r>
              <a:rPr lang="en-US" sz="1087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presión del agua en una tubería</a:t>
            </a:r>
            <a:pPr>
              <a:lnSpc>
                <a:spcPct val="140000"/>
              </a:lnSpc>
            </a:pPr>
            <a:r>
              <a:rPr lang="en-US" sz="1087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Es la fuerza que impulsa la corriente.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362395" y="2640306"/>
            <a:ext cx="5651635" cy="1156212"/>
          </a:xfrm>
          <a:custGeom>
            <a:avLst/>
            <a:gdLst/>
            <a:ahLst/>
            <a:cxnLst/>
            <a:rect l="l" t="t" r="r" b="b"/>
            <a:pathLst>
              <a:path w="5651635" h="1156212">
                <a:moveTo>
                  <a:pt x="34514" y="0"/>
                </a:moveTo>
                <a:lnTo>
                  <a:pt x="5548096" y="0"/>
                </a:lnTo>
                <a:cubicBezTo>
                  <a:pt x="5605279" y="0"/>
                  <a:pt x="5651635" y="46356"/>
                  <a:pt x="5651635" y="103539"/>
                </a:cubicBezTo>
                <a:lnTo>
                  <a:pt x="5651635" y="1052674"/>
                </a:lnTo>
                <a:cubicBezTo>
                  <a:pt x="5651635" y="1109856"/>
                  <a:pt x="5605279" y="1156212"/>
                  <a:pt x="5548096" y="1156212"/>
                </a:cubicBezTo>
                <a:lnTo>
                  <a:pt x="34514" y="1156212"/>
                </a:lnTo>
                <a:cubicBezTo>
                  <a:pt x="15465" y="1156212"/>
                  <a:pt x="0" y="1140747"/>
                  <a:pt x="0" y="1121699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/>
        </p:spPr>
      </p:sp>
      <p:sp>
        <p:nvSpPr>
          <p:cNvPr id="13" name="Shape 11"/>
          <p:cNvSpPr/>
          <p:nvPr/>
        </p:nvSpPr>
        <p:spPr>
          <a:xfrm>
            <a:off x="362395" y="2640306"/>
            <a:ext cx="34514" cy="1156212"/>
          </a:xfrm>
          <a:custGeom>
            <a:avLst/>
            <a:gdLst/>
            <a:ahLst/>
            <a:cxnLst/>
            <a:rect l="l" t="t" r="r" b="b"/>
            <a:pathLst>
              <a:path w="34514" h="1156212">
                <a:moveTo>
                  <a:pt x="34514" y="0"/>
                </a:moveTo>
                <a:lnTo>
                  <a:pt x="34514" y="0"/>
                </a:lnTo>
                <a:lnTo>
                  <a:pt x="34514" y="1156212"/>
                </a:lnTo>
                <a:lnTo>
                  <a:pt x="34514" y="1156212"/>
                </a:lnTo>
                <a:cubicBezTo>
                  <a:pt x="15465" y="1156212"/>
                  <a:pt x="0" y="1140747"/>
                  <a:pt x="0" y="1121699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14" name="Shape 12"/>
          <p:cNvSpPr/>
          <p:nvPr/>
        </p:nvSpPr>
        <p:spPr>
          <a:xfrm>
            <a:off x="552221" y="2847389"/>
            <a:ext cx="414166" cy="414166"/>
          </a:xfrm>
          <a:custGeom>
            <a:avLst/>
            <a:gdLst/>
            <a:ahLst/>
            <a:cxnLst/>
            <a:rect l="l" t="t" r="r" b="b"/>
            <a:pathLst>
              <a:path w="414166" h="414166">
                <a:moveTo>
                  <a:pt x="69029" y="0"/>
                </a:moveTo>
                <a:lnTo>
                  <a:pt x="345137" y="0"/>
                </a:lnTo>
                <a:cubicBezTo>
                  <a:pt x="383260" y="0"/>
                  <a:pt x="414166" y="30905"/>
                  <a:pt x="414166" y="69029"/>
                </a:cubicBezTo>
                <a:lnTo>
                  <a:pt x="414166" y="345137"/>
                </a:lnTo>
                <a:cubicBezTo>
                  <a:pt x="414166" y="383260"/>
                  <a:pt x="383260" y="414166"/>
                  <a:pt x="345137" y="414166"/>
                </a:cubicBezTo>
                <a:lnTo>
                  <a:pt x="69029" y="414166"/>
                </a:lnTo>
                <a:cubicBezTo>
                  <a:pt x="30905" y="414166"/>
                  <a:pt x="0" y="383260"/>
                  <a:pt x="0" y="345137"/>
                </a:cubicBezTo>
                <a:lnTo>
                  <a:pt x="0" y="69029"/>
                </a:lnTo>
                <a:cubicBezTo>
                  <a:pt x="0" y="30905"/>
                  <a:pt x="30905" y="0"/>
                  <a:pt x="69029" y="0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15" name="Text 13"/>
          <p:cNvSpPr/>
          <p:nvPr/>
        </p:nvSpPr>
        <p:spPr>
          <a:xfrm>
            <a:off x="726372" y="2916416"/>
            <a:ext cx="172569" cy="276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631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I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1069928" y="2812875"/>
            <a:ext cx="1406437" cy="276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631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Corriente (I)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069928" y="3088985"/>
            <a:ext cx="1371924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Unidad: Amperio (A)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552221" y="3399609"/>
            <a:ext cx="5358268" cy="2243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87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Es como el </a:t>
            </a:r>
            <a:pPr>
              <a:lnSpc>
                <a:spcPct val="140000"/>
              </a:lnSpc>
            </a:pPr>
            <a:r>
              <a:rPr lang="en-US" sz="1087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flujo de agua por la tubería</a:t>
            </a:r>
            <a:pPr>
              <a:lnSpc>
                <a:spcPct val="140000"/>
              </a:lnSpc>
            </a:pPr>
            <a:r>
              <a:rPr lang="en-US" sz="1087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Es la cantidad de electrones que circulan.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362395" y="3934573"/>
            <a:ext cx="5651635" cy="1156212"/>
          </a:xfrm>
          <a:custGeom>
            <a:avLst/>
            <a:gdLst/>
            <a:ahLst/>
            <a:cxnLst/>
            <a:rect l="l" t="t" r="r" b="b"/>
            <a:pathLst>
              <a:path w="5651635" h="1156212">
                <a:moveTo>
                  <a:pt x="34514" y="0"/>
                </a:moveTo>
                <a:lnTo>
                  <a:pt x="5548096" y="0"/>
                </a:lnTo>
                <a:cubicBezTo>
                  <a:pt x="5605279" y="0"/>
                  <a:pt x="5651635" y="46356"/>
                  <a:pt x="5651635" y="103539"/>
                </a:cubicBezTo>
                <a:lnTo>
                  <a:pt x="5651635" y="1052674"/>
                </a:lnTo>
                <a:cubicBezTo>
                  <a:pt x="5651635" y="1109856"/>
                  <a:pt x="5605279" y="1156212"/>
                  <a:pt x="5548096" y="1156212"/>
                </a:cubicBezTo>
                <a:lnTo>
                  <a:pt x="34514" y="1156212"/>
                </a:lnTo>
                <a:cubicBezTo>
                  <a:pt x="15465" y="1156212"/>
                  <a:pt x="0" y="1140747"/>
                  <a:pt x="0" y="1121699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/>
        </p:spPr>
      </p:sp>
      <p:sp>
        <p:nvSpPr>
          <p:cNvPr id="20" name="Shape 18"/>
          <p:cNvSpPr/>
          <p:nvPr/>
        </p:nvSpPr>
        <p:spPr>
          <a:xfrm>
            <a:off x="362395" y="3934573"/>
            <a:ext cx="34514" cy="1156212"/>
          </a:xfrm>
          <a:custGeom>
            <a:avLst/>
            <a:gdLst/>
            <a:ahLst/>
            <a:cxnLst/>
            <a:rect l="l" t="t" r="r" b="b"/>
            <a:pathLst>
              <a:path w="34514" h="1156212">
                <a:moveTo>
                  <a:pt x="34514" y="0"/>
                </a:moveTo>
                <a:lnTo>
                  <a:pt x="34514" y="0"/>
                </a:lnTo>
                <a:lnTo>
                  <a:pt x="34514" y="1156212"/>
                </a:lnTo>
                <a:lnTo>
                  <a:pt x="34514" y="1156212"/>
                </a:lnTo>
                <a:cubicBezTo>
                  <a:pt x="15465" y="1156212"/>
                  <a:pt x="0" y="1140747"/>
                  <a:pt x="0" y="1121699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21" name="Shape 19"/>
          <p:cNvSpPr/>
          <p:nvPr/>
        </p:nvSpPr>
        <p:spPr>
          <a:xfrm>
            <a:off x="552221" y="4141656"/>
            <a:ext cx="414166" cy="414166"/>
          </a:xfrm>
          <a:custGeom>
            <a:avLst/>
            <a:gdLst/>
            <a:ahLst/>
            <a:cxnLst/>
            <a:rect l="l" t="t" r="r" b="b"/>
            <a:pathLst>
              <a:path w="414166" h="414166">
                <a:moveTo>
                  <a:pt x="69029" y="0"/>
                </a:moveTo>
                <a:lnTo>
                  <a:pt x="345137" y="0"/>
                </a:lnTo>
                <a:cubicBezTo>
                  <a:pt x="383260" y="0"/>
                  <a:pt x="414166" y="30905"/>
                  <a:pt x="414166" y="69029"/>
                </a:cubicBezTo>
                <a:lnTo>
                  <a:pt x="414166" y="345137"/>
                </a:lnTo>
                <a:cubicBezTo>
                  <a:pt x="414166" y="383260"/>
                  <a:pt x="383260" y="414166"/>
                  <a:pt x="345137" y="414166"/>
                </a:cubicBezTo>
                <a:lnTo>
                  <a:pt x="69029" y="414166"/>
                </a:lnTo>
                <a:cubicBezTo>
                  <a:pt x="30905" y="414166"/>
                  <a:pt x="0" y="383260"/>
                  <a:pt x="0" y="345137"/>
                </a:cubicBezTo>
                <a:lnTo>
                  <a:pt x="0" y="69029"/>
                </a:lnTo>
                <a:cubicBezTo>
                  <a:pt x="0" y="30905"/>
                  <a:pt x="30905" y="0"/>
                  <a:pt x="69029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22" name="Text 20"/>
          <p:cNvSpPr/>
          <p:nvPr/>
        </p:nvSpPr>
        <p:spPr>
          <a:xfrm>
            <a:off x="688263" y="4210684"/>
            <a:ext cx="241597" cy="276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631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R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1069928" y="4107142"/>
            <a:ext cx="1682548" cy="276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631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Resistencia (R)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1069928" y="4383253"/>
            <a:ext cx="1648034" cy="207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87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Unidad: Ohmio (Ω)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552221" y="4693877"/>
            <a:ext cx="5358268" cy="2243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87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Es como un </a:t>
            </a:r>
            <a:pPr>
              <a:lnSpc>
                <a:spcPct val="140000"/>
              </a:lnSpc>
            </a:pPr>
            <a:r>
              <a:rPr lang="en-US" sz="1087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estrechamiento en la tubería</a:t>
            </a:r>
            <a:pPr>
              <a:lnSpc>
                <a:spcPct val="140000"/>
              </a:lnSpc>
            </a:pPr>
            <a:r>
              <a:rPr lang="en-US" sz="1087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Se opone al flujo de corriente.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6192351" y="1354667"/>
            <a:ext cx="5651635" cy="4944102"/>
          </a:xfrm>
          <a:custGeom>
            <a:avLst/>
            <a:gdLst/>
            <a:ahLst/>
            <a:cxnLst/>
            <a:rect l="l" t="t" r="r" b="b"/>
            <a:pathLst>
              <a:path w="5651635" h="4944102">
                <a:moveTo>
                  <a:pt x="138039" y="0"/>
                </a:moveTo>
                <a:lnTo>
                  <a:pt x="5513595" y="0"/>
                </a:lnTo>
                <a:cubicBezTo>
                  <a:pt x="5589833" y="0"/>
                  <a:pt x="5651635" y="61802"/>
                  <a:pt x="5651635" y="138039"/>
                </a:cubicBezTo>
                <a:lnTo>
                  <a:pt x="5651635" y="4806063"/>
                </a:lnTo>
                <a:cubicBezTo>
                  <a:pt x="5651635" y="4882300"/>
                  <a:pt x="5589833" y="4944102"/>
                  <a:pt x="5513595" y="4944102"/>
                </a:cubicBezTo>
                <a:lnTo>
                  <a:pt x="138039" y="4944102"/>
                </a:lnTo>
                <a:cubicBezTo>
                  <a:pt x="61802" y="4944102"/>
                  <a:pt x="0" y="4882300"/>
                  <a:pt x="0" y="4806063"/>
                </a:cubicBezTo>
                <a:lnTo>
                  <a:pt x="0" y="138039"/>
                </a:lnTo>
                <a:cubicBezTo>
                  <a:pt x="0" y="61853"/>
                  <a:pt x="61853" y="0"/>
                  <a:pt x="138039" y="0"/>
                </a:cubicBezTo>
                <a:close/>
              </a:path>
            </a:pathLst>
          </a:custGeom>
          <a:solidFill>
            <a:srgbClr val="4A7C59">
              <a:alpha val="20000"/>
            </a:srgbClr>
          </a:solidFill>
          <a:ln w="25400">
            <a:solidFill>
              <a:srgbClr val="4A7C59">
                <a:alpha val="50196"/>
              </a:srgbClr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6343349" y="1757183"/>
            <a:ext cx="5349639" cy="31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038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Ley de Ohm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7977146" y="2205862"/>
            <a:ext cx="2079456" cy="897359"/>
          </a:xfrm>
          <a:custGeom>
            <a:avLst/>
            <a:gdLst/>
            <a:ahLst/>
            <a:cxnLst/>
            <a:rect l="l" t="t" r="r" b="b"/>
            <a:pathLst>
              <a:path w="2079456" h="897359">
                <a:moveTo>
                  <a:pt x="103537" y="0"/>
                </a:moveTo>
                <a:lnTo>
                  <a:pt x="1975919" y="0"/>
                </a:lnTo>
                <a:cubicBezTo>
                  <a:pt x="2033101" y="0"/>
                  <a:pt x="2079456" y="46355"/>
                  <a:pt x="2079456" y="103537"/>
                </a:cubicBezTo>
                <a:lnTo>
                  <a:pt x="2079456" y="793822"/>
                </a:lnTo>
                <a:cubicBezTo>
                  <a:pt x="2079456" y="851004"/>
                  <a:pt x="2033101" y="897359"/>
                  <a:pt x="1975919" y="897359"/>
                </a:cubicBezTo>
                <a:lnTo>
                  <a:pt x="103537" y="897359"/>
                </a:lnTo>
                <a:cubicBezTo>
                  <a:pt x="46355" y="897359"/>
                  <a:pt x="0" y="851004"/>
                  <a:pt x="0" y="793822"/>
                </a:cubicBezTo>
                <a:lnTo>
                  <a:pt x="0" y="103537"/>
                </a:lnTo>
                <a:cubicBezTo>
                  <a:pt x="0" y="46393"/>
                  <a:pt x="46393" y="0"/>
                  <a:pt x="103537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29" name="Text 27"/>
          <p:cNvSpPr/>
          <p:nvPr/>
        </p:nvSpPr>
        <p:spPr>
          <a:xfrm>
            <a:off x="8080687" y="2412945"/>
            <a:ext cx="1872374" cy="4141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3261" b="1" dirty="0">
                <a:solidFill>
                  <a:srgbClr val="E07A5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V = I × R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6408062" y="3310304"/>
            <a:ext cx="5220212" cy="793817"/>
          </a:xfrm>
          <a:custGeom>
            <a:avLst/>
            <a:gdLst/>
            <a:ahLst/>
            <a:cxnLst/>
            <a:rect l="l" t="t" r="r" b="b"/>
            <a:pathLst>
              <a:path w="5220212" h="793817">
                <a:moveTo>
                  <a:pt x="103538" y="0"/>
                </a:moveTo>
                <a:lnTo>
                  <a:pt x="5116675" y="0"/>
                </a:lnTo>
                <a:cubicBezTo>
                  <a:pt x="5173857" y="0"/>
                  <a:pt x="5220212" y="46355"/>
                  <a:pt x="5220212" y="103538"/>
                </a:cubicBezTo>
                <a:lnTo>
                  <a:pt x="5220212" y="690280"/>
                </a:lnTo>
                <a:cubicBezTo>
                  <a:pt x="5220212" y="747462"/>
                  <a:pt x="5173857" y="793817"/>
                  <a:pt x="5116675" y="793817"/>
                </a:cubicBezTo>
                <a:lnTo>
                  <a:pt x="103538" y="793817"/>
                </a:lnTo>
                <a:cubicBezTo>
                  <a:pt x="46355" y="793817"/>
                  <a:pt x="0" y="747462"/>
                  <a:pt x="0" y="690280"/>
                </a:cubicBezTo>
                <a:lnTo>
                  <a:pt x="0" y="103538"/>
                </a:lnTo>
                <a:cubicBezTo>
                  <a:pt x="0" y="46394"/>
                  <a:pt x="46394" y="0"/>
                  <a:pt x="103538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31" name="Text 29"/>
          <p:cNvSpPr/>
          <p:nvPr/>
        </p:nvSpPr>
        <p:spPr>
          <a:xfrm>
            <a:off x="6546118" y="3448359"/>
            <a:ext cx="5021758" cy="2415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23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Para calcular Voltaje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6546118" y="3724470"/>
            <a:ext cx="5030386" cy="2415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59" dirty="0">
                <a:solidFill>
                  <a:srgbClr val="4A7C59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V = I × R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6408062" y="4207663"/>
            <a:ext cx="5220212" cy="793817"/>
          </a:xfrm>
          <a:custGeom>
            <a:avLst/>
            <a:gdLst/>
            <a:ahLst/>
            <a:cxnLst/>
            <a:rect l="l" t="t" r="r" b="b"/>
            <a:pathLst>
              <a:path w="5220212" h="793817">
                <a:moveTo>
                  <a:pt x="103538" y="0"/>
                </a:moveTo>
                <a:lnTo>
                  <a:pt x="5116675" y="0"/>
                </a:lnTo>
                <a:cubicBezTo>
                  <a:pt x="5173857" y="0"/>
                  <a:pt x="5220212" y="46355"/>
                  <a:pt x="5220212" y="103538"/>
                </a:cubicBezTo>
                <a:lnTo>
                  <a:pt x="5220212" y="690280"/>
                </a:lnTo>
                <a:cubicBezTo>
                  <a:pt x="5220212" y="747462"/>
                  <a:pt x="5173857" y="793817"/>
                  <a:pt x="5116675" y="793817"/>
                </a:cubicBezTo>
                <a:lnTo>
                  <a:pt x="103538" y="793817"/>
                </a:lnTo>
                <a:cubicBezTo>
                  <a:pt x="46355" y="793817"/>
                  <a:pt x="0" y="747462"/>
                  <a:pt x="0" y="690280"/>
                </a:cubicBezTo>
                <a:lnTo>
                  <a:pt x="0" y="103538"/>
                </a:lnTo>
                <a:cubicBezTo>
                  <a:pt x="0" y="46394"/>
                  <a:pt x="46394" y="0"/>
                  <a:pt x="103538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34" name="Text 32"/>
          <p:cNvSpPr/>
          <p:nvPr/>
        </p:nvSpPr>
        <p:spPr>
          <a:xfrm>
            <a:off x="6546118" y="4345718"/>
            <a:ext cx="5021758" cy="2415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23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Para calcular Corriente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6546118" y="4621828"/>
            <a:ext cx="5030386" cy="2415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59" dirty="0">
                <a:solidFill>
                  <a:srgbClr val="4A7C59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I = V / R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6408062" y="5105022"/>
            <a:ext cx="5220212" cy="793817"/>
          </a:xfrm>
          <a:custGeom>
            <a:avLst/>
            <a:gdLst/>
            <a:ahLst/>
            <a:cxnLst/>
            <a:rect l="l" t="t" r="r" b="b"/>
            <a:pathLst>
              <a:path w="5220212" h="793817">
                <a:moveTo>
                  <a:pt x="103538" y="0"/>
                </a:moveTo>
                <a:lnTo>
                  <a:pt x="5116675" y="0"/>
                </a:lnTo>
                <a:cubicBezTo>
                  <a:pt x="5173857" y="0"/>
                  <a:pt x="5220212" y="46355"/>
                  <a:pt x="5220212" y="103538"/>
                </a:cubicBezTo>
                <a:lnTo>
                  <a:pt x="5220212" y="690280"/>
                </a:lnTo>
                <a:cubicBezTo>
                  <a:pt x="5220212" y="747462"/>
                  <a:pt x="5173857" y="793817"/>
                  <a:pt x="5116675" y="793817"/>
                </a:cubicBezTo>
                <a:lnTo>
                  <a:pt x="103538" y="793817"/>
                </a:lnTo>
                <a:cubicBezTo>
                  <a:pt x="46355" y="793817"/>
                  <a:pt x="0" y="747462"/>
                  <a:pt x="0" y="690280"/>
                </a:cubicBezTo>
                <a:lnTo>
                  <a:pt x="0" y="103538"/>
                </a:lnTo>
                <a:cubicBezTo>
                  <a:pt x="0" y="46394"/>
                  <a:pt x="46394" y="0"/>
                  <a:pt x="103538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37" name="Text 35"/>
          <p:cNvSpPr/>
          <p:nvPr/>
        </p:nvSpPr>
        <p:spPr>
          <a:xfrm>
            <a:off x="6546118" y="5243077"/>
            <a:ext cx="5021758" cy="2415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23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Para calcular Resistencia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6546118" y="5519187"/>
            <a:ext cx="5030386" cy="2415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59" dirty="0">
                <a:solidFill>
                  <a:srgbClr val="4A7C59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R = V / I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6200980" y="6448182"/>
            <a:ext cx="5651635" cy="785189"/>
          </a:xfrm>
          <a:custGeom>
            <a:avLst/>
            <a:gdLst/>
            <a:ahLst/>
            <a:cxnLst/>
            <a:rect l="l" t="t" r="r" b="b"/>
            <a:pathLst>
              <a:path w="5651635" h="785189">
                <a:moveTo>
                  <a:pt x="34514" y="0"/>
                </a:moveTo>
                <a:lnTo>
                  <a:pt x="5548092" y="0"/>
                </a:lnTo>
                <a:cubicBezTo>
                  <a:pt x="5605277" y="0"/>
                  <a:pt x="5651635" y="46358"/>
                  <a:pt x="5651635" y="103543"/>
                </a:cubicBezTo>
                <a:lnTo>
                  <a:pt x="5651635" y="681646"/>
                </a:lnTo>
                <a:cubicBezTo>
                  <a:pt x="5651635" y="738831"/>
                  <a:pt x="5605277" y="785189"/>
                  <a:pt x="5548092" y="785189"/>
                </a:cubicBezTo>
                <a:lnTo>
                  <a:pt x="34514" y="785189"/>
                </a:lnTo>
                <a:cubicBezTo>
                  <a:pt x="15465" y="785189"/>
                  <a:pt x="0" y="769724"/>
                  <a:pt x="0" y="750675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E07A5F">
              <a:alpha val="20000"/>
            </a:srgbClr>
          </a:solidFill>
          <a:ln/>
        </p:spPr>
      </p:sp>
      <p:sp>
        <p:nvSpPr>
          <p:cNvPr id="40" name="Shape 38"/>
          <p:cNvSpPr/>
          <p:nvPr/>
        </p:nvSpPr>
        <p:spPr>
          <a:xfrm>
            <a:off x="6200980" y="6448182"/>
            <a:ext cx="34514" cy="785189"/>
          </a:xfrm>
          <a:custGeom>
            <a:avLst/>
            <a:gdLst/>
            <a:ahLst/>
            <a:cxnLst/>
            <a:rect l="l" t="t" r="r" b="b"/>
            <a:pathLst>
              <a:path w="34514" h="785189">
                <a:moveTo>
                  <a:pt x="34514" y="0"/>
                </a:moveTo>
                <a:lnTo>
                  <a:pt x="34514" y="0"/>
                </a:lnTo>
                <a:lnTo>
                  <a:pt x="34514" y="785189"/>
                </a:lnTo>
                <a:lnTo>
                  <a:pt x="34514" y="785189"/>
                </a:lnTo>
                <a:cubicBezTo>
                  <a:pt x="15465" y="785189"/>
                  <a:pt x="0" y="769724"/>
                  <a:pt x="0" y="750675"/>
                </a:cubicBezTo>
                <a:lnTo>
                  <a:pt x="0" y="34514"/>
                </a:lnTo>
                <a:cubicBezTo>
                  <a:pt x="0" y="15465"/>
                  <a:pt x="15465" y="0"/>
                  <a:pt x="34514" y="0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41" name="Shape 39"/>
          <p:cNvSpPr/>
          <p:nvPr/>
        </p:nvSpPr>
        <p:spPr>
          <a:xfrm>
            <a:off x="6368156" y="6643329"/>
            <a:ext cx="174726" cy="155312"/>
          </a:xfrm>
          <a:custGeom>
            <a:avLst/>
            <a:gdLst/>
            <a:ahLst/>
            <a:cxnLst/>
            <a:rect l="l" t="t" r="r" b="b"/>
            <a:pathLst>
              <a:path w="174726" h="155312">
                <a:moveTo>
                  <a:pt x="93885" y="-5733"/>
                </a:moveTo>
                <a:cubicBezTo>
                  <a:pt x="92641" y="-8160"/>
                  <a:pt x="90123" y="-9707"/>
                  <a:pt x="87393" y="-9707"/>
                </a:cubicBezTo>
                <a:cubicBezTo>
                  <a:pt x="84663" y="-9707"/>
                  <a:pt x="82146" y="-8160"/>
                  <a:pt x="80902" y="-5733"/>
                </a:cubicBezTo>
                <a:lnTo>
                  <a:pt x="58576" y="38009"/>
                </a:lnTo>
                <a:lnTo>
                  <a:pt x="10071" y="45714"/>
                </a:lnTo>
                <a:cubicBezTo>
                  <a:pt x="7371" y="46139"/>
                  <a:pt x="5127" y="48050"/>
                  <a:pt x="4277" y="50658"/>
                </a:cubicBezTo>
                <a:cubicBezTo>
                  <a:pt x="3428" y="53267"/>
                  <a:pt x="4125" y="56119"/>
                  <a:pt x="6037" y="58060"/>
                </a:cubicBezTo>
                <a:lnTo>
                  <a:pt x="40739" y="92793"/>
                </a:lnTo>
                <a:lnTo>
                  <a:pt x="33095" y="141298"/>
                </a:lnTo>
                <a:cubicBezTo>
                  <a:pt x="32670" y="143997"/>
                  <a:pt x="33793" y="146727"/>
                  <a:pt x="36007" y="148335"/>
                </a:cubicBezTo>
                <a:cubicBezTo>
                  <a:pt x="38221" y="149943"/>
                  <a:pt x="41133" y="150186"/>
                  <a:pt x="43591" y="148942"/>
                </a:cubicBezTo>
                <a:lnTo>
                  <a:pt x="87393" y="126676"/>
                </a:lnTo>
                <a:lnTo>
                  <a:pt x="131166" y="148942"/>
                </a:lnTo>
                <a:cubicBezTo>
                  <a:pt x="133593" y="150186"/>
                  <a:pt x="136535" y="149943"/>
                  <a:pt x="138750" y="148335"/>
                </a:cubicBezTo>
                <a:cubicBezTo>
                  <a:pt x="140964" y="146727"/>
                  <a:pt x="142086" y="144028"/>
                  <a:pt x="141662" y="141298"/>
                </a:cubicBezTo>
                <a:lnTo>
                  <a:pt x="133987" y="92793"/>
                </a:lnTo>
                <a:lnTo>
                  <a:pt x="168690" y="58060"/>
                </a:lnTo>
                <a:cubicBezTo>
                  <a:pt x="170631" y="56119"/>
                  <a:pt x="171298" y="53267"/>
                  <a:pt x="170449" y="50658"/>
                </a:cubicBezTo>
                <a:cubicBezTo>
                  <a:pt x="169600" y="48050"/>
                  <a:pt x="167385" y="46139"/>
                  <a:pt x="164655" y="45714"/>
                </a:cubicBezTo>
                <a:lnTo>
                  <a:pt x="116181" y="38009"/>
                </a:lnTo>
                <a:lnTo>
                  <a:pt x="93885" y="-5733"/>
                </a:ln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42" name="Text 40"/>
          <p:cNvSpPr/>
          <p:nvPr/>
        </p:nvSpPr>
        <p:spPr>
          <a:xfrm>
            <a:off x="6601644" y="6586238"/>
            <a:ext cx="5190571" cy="5090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23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Es la </a:t>
            </a:r>
            <a:pPr>
              <a:lnSpc>
                <a:spcPct val="140000"/>
              </a:lnSpc>
            </a:pPr>
            <a:r>
              <a:rPr lang="en-US" sz="1223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primera gran verdad de la electricidad</a:t>
            </a:r>
            <a:pPr>
              <a:lnSpc>
                <a:spcPct val="140000"/>
              </a:lnSpc>
            </a:pPr>
            <a:r>
              <a:rPr lang="en-US" sz="1223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Todo lo demás se construye sobre ella.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1A1D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8928" y="378928"/>
            <a:ext cx="11509930" cy="227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3" b="1" spc="119" kern="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Análisis de Circuitos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8928" y="682070"/>
            <a:ext cx="11661501" cy="4547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58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Las Leyes que Gobiernan los Circuitos: Kirchhoff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78928" y="1288354"/>
            <a:ext cx="1212569" cy="37893"/>
          </a:xfrm>
          <a:custGeom>
            <a:avLst/>
            <a:gdLst/>
            <a:ahLst/>
            <a:cxnLst/>
            <a:rect l="l" t="t" r="r" b="b"/>
            <a:pathLst>
              <a:path w="1212569" h="37893">
                <a:moveTo>
                  <a:pt x="0" y="0"/>
                </a:moveTo>
                <a:lnTo>
                  <a:pt x="1212569" y="0"/>
                </a:lnTo>
                <a:lnTo>
                  <a:pt x="1212569" y="37893"/>
                </a:lnTo>
                <a:lnTo>
                  <a:pt x="0" y="37893"/>
                </a:lnTo>
                <a:lnTo>
                  <a:pt x="0" y="0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5" name="Shape 3"/>
          <p:cNvSpPr/>
          <p:nvPr/>
        </p:nvSpPr>
        <p:spPr>
          <a:xfrm>
            <a:off x="388401" y="1563077"/>
            <a:ext cx="5589184" cy="4111366"/>
          </a:xfrm>
          <a:custGeom>
            <a:avLst/>
            <a:gdLst/>
            <a:ahLst/>
            <a:cxnLst/>
            <a:rect l="l" t="t" r="r" b="b"/>
            <a:pathLst>
              <a:path w="5589184" h="4111366">
                <a:moveTo>
                  <a:pt x="151586" y="0"/>
                </a:moveTo>
                <a:lnTo>
                  <a:pt x="5437598" y="0"/>
                </a:lnTo>
                <a:cubicBezTo>
                  <a:pt x="5521261" y="0"/>
                  <a:pt x="5589184" y="67923"/>
                  <a:pt x="5589184" y="151586"/>
                </a:cubicBezTo>
                <a:lnTo>
                  <a:pt x="5589184" y="3959780"/>
                </a:lnTo>
                <a:cubicBezTo>
                  <a:pt x="5589184" y="4043443"/>
                  <a:pt x="5521261" y="4111366"/>
                  <a:pt x="5437598" y="4111366"/>
                </a:cubicBezTo>
                <a:lnTo>
                  <a:pt x="151586" y="4111366"/>
                </a:lnTo>
                <a:cubicBezTo>
                  <a:pt x="67923" y="4111366"/>
                  <a:pt x="0" y="4043443"/>
                  <a:pt x="0" y="3959780"/>
                </a:cubicBezTo>
                <a:lnTo>
                  <a:pt x="0" y="151586"/>
                </a:lnTo>
                <a:cubicBezTo>
                  <a:pt x="0" y="67923"/>
                  <a:pt x="67923" y="0"/>
                  <a:pt x="151586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 w="25400">
            <a:solidFill>
              <a:srgbClr val="4A7C59">
                <a:alpha val="50196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625231" y="1799907"/>
            <a:ext cx="606284" cy="606284"/>
          </a:xfrm>
          <a:custGeom>
            <a:avLst/>
            <a:gdLst/>
            <a:ahLst/>
            <a:cxnLst/>
            <a:rect l="l" t="t" r="r" b="b"/>
            <a:pathLst>
              <a:path w="606284" h="606284">
                <a:moveTo>
                  <a:pt x="113678" y="0"/>
                </a:moveTo>
                <a:lnTo>
                  <a:pt x="492606" y="0"/>
                </a:lnTo>
                <a:cubicBezTo>
                  <a:pt x="555389" y="0"/>
                  <a:pt x="606284" y="50896"/>
                  <a:pt x="606284" y="113678"/>
                </a:cubicBezTo>
                <a:lnTo>
                  <a:pt x="606284" y="492606"/>
                </a:lnTo>
                <a:cubicBezTo>
                  <a:pt x="606284" y="555389"/>
                  <a:pt x="555389" y="606284"/>
                  <a:pt x="492606" y="606284"/>
                </a:cubicBezTo>
                <a:lnTo>
                  <a:pt x="113678" y="606284"/>
                </a:lnTo>
                <a:cubicBezTo>
                  <a:pt x="50896" y="606284"/>
                  <a:pt x="0" y="555389"/>
                  <a:pt x="0" y="492606"/>
                </a:cubicBezTo>
                <a:lnTo>
                  <a:pt x="0" y="113678"/>
                </a:lnTo>
                <a:cubicBezTo>
                  <a:pt x="0" y="50938"/>
                  <a:pt x="50938" y="0"/>
                  <a:pt x="113678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7" name="Text 5"/>
          <p:cNvSpPr/>
          <p:nvPr/>
        </p:nvSpPr>
        <p:spPr>
          <a:xfrm>
            <a:off x="841062" y="1932531"/>
            <a:ext cx="312615" cy="3410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38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1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1383086" y="1837800"/>
            <a:ext cx="1771487" cy="3031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790" b="1" dirty="0">
                <a:solidFill>
                  <a:srgbClr val="4A7C59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Primera Ley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383086" y="2140942"/>
            <a:ext cx="1733594" cy="227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3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Ley de Corrientes (LCK)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625231" y="2595655"/>
            <a:ext cx="5115524" cy="1250462"/>
          </a:xfrm>
          <a:custGeom>
            <a:avLst/>
            <a:gdLst/>
            <a:ahLst/>
            <a:cxnLst/>
            <a:rect l="l" t="t" r="r" b="b"/>
            <a:pathLst>
              <a:path w="5115524" h="1250462">
                <a:moveTo>
                  <a:pt x="113679" y="0"/>
                </a:moveTo>
                <a:lnTo>
                  <a:pt x="5001845" y="0"/>
                </a:lnTo>
                <a:cubicBezTo>
                  <a:pt x="5064628" y="0"/>
                  <a:pt x="5115524" y="50896"/>
                  <a:pt x="5115524" y="113679"/>
                </a:cubicBezTo>
                <a:lnTo>
                  <a:pt x="5115524" y="1136782"/>
                </a:lnTo>
                <a:cubicBezTo>
                  <a:pt x="5115524" y="1199566"/>
                  <a:pt x="5064628" y="1250462"/>
                  <a:pt x="5001845" y="1250462"/>
                </a:cubicBezTo>
                <a:lnTo>
                  <a:pt x="113679" y="1250462"/>
                </a:lnTo>
                <a:cubicBezTo>
                  <a:pt x="50938" y="1250462"/>
                  <a:pt x="0" y="1199523"/>
                  <a:pt x="0" y="1136782"/>
                </a:cubicBezTo>
                <a:lnTo>
                  <a:pt x="0" y="113679"/>
                </a:lnTo>
                <a:cubicBezTo>
                  <a:pt x="0" y="50938"/>
                  <a:pt x="50938" y="0"/>
                  <a:pt x="113679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11" name="Shape 9"/>
          <p:cNvSpPr/>
          <p:nvPr/>
        </p:nvSpPr>
        <p:spPr>
          <a:xfrm>
            <a:off x="838378" y="2832485"/>
            <a:ext cx="170517" cy="170517"/>
          </a:xfrm>
          <a:custGeom>
            <a:avLst/>
            <a:gdLst/>
            <a:ahLst/>
            <a:cxnLst/>
            <a:rect l="l" t="t" r="r" b="b"/>
            <a:pathLst>
              <a:path w="170517" h="170517">
                <a:moveTo>
                  <a:pt x="0" y="26643"/>
                </a:moveTo>
                <a:cubicBezTo>
                  <a:pt x="0" y="17818"/>
                  <a:pt x="7160" y="10657"/>
                  <a:pt x="15986" y="10657"/>
                </a:cubicBezTo>
                <a:lnTo>
                  <a:pt x="47958" y="10657"/>
                </a:lnTo>
                <a:cubicBezTo>
                  <a:pt x="56784" y="10657"/>
                  <a:pt x="63944" y="17818"/>
                  <a:pt x="63944" y="26643"/>
                </a:cubicBezTo>
                <a:lnTo>
                  <a:pt x="63944" y="31972"/>
                </a:lnTo>
                <a:lnTo>
                  <a:pt x="106573" y="31972"/>
                </a:lnTo>
                <a:lnTo>
                  <a:pt x="106573" y="26643"/>
                </a:lnTo>
                <a:cubicBezTo>
                  <a:pt x="106573" y="17818"/>
                  <a:pt x="113734" y="10657"/>
                  <a:pt x="122559" y="10657"/>
                </a:cubicBezTo>
                <a:lnTo>
                  <a:pt x="154531" y="10657"/>
                </a:lnTo>
                <a:cubicBezTo>
                  <a:pt x="163357" y="10657"/>
                  <a:pt x="170517" y="17818"/>
                  <a:pt x="170517" y="26643"/>
                </a:cubicBezTo>
                <a:lnTo>
                  <a:pt x="170517" y="58615"/>
                </a:lnTo>
                <a:cubicBezTo>
                  <a:pt x="170517" y="67441"/>
                  <a:pt x="163357" y="74601"/>
                  <a:pt x="154531" y="74601"/>
                </a:cubicBezTo>
                <a:lnTo>
                  <a:pt x="122559" y="74601"/>
                </a:lnTo>
                <a:cubicBezTo>
                  <a:pt x="113734" y="74601"/>
                  <a:pt x="106573" y="67441"/>
                  <a:pt x="106573" y="58615"/>
                </a:cubicBezTo>
                <a:lnTo>
                  <a:pt x="106573" y="53287"/>
                </a:lnTo>
                <a:lnTo>
                  <a:pt x="63944" y="53287"/>
                </a:lnTo>
                <a:lnTo>
                  <a:pt x="63944" y="58615"/>
                </a:lnTo>
                <a:cubicBezTo>
                  <a:pt x="63944" y="61047"/>
                  <a:pt x="63378" y="63378"/>
                  <a:pt x="62412" y="65443"/>
                </a:cubicBezTo>
                <a:lnTo>
                  <a:pt x="85259" y="95916"/>
                </a:lnTo>
                <a:lnTo>
                  <a:pt x="111902" y="95916"/>
                </a:lnTo>
                <a:cubicBezTo>
                  <a:pt x="120728" y="95916"/>
                  <a:pt x="127888" y="103076"/>
                  <a:pt x="127888" y="111902"/>
                </a:cubicBezTo>
                <a:lnTo>
                  <a:pt x="127888" y="143874"/>
                </a:lnTo>
                <a:cubicBezTo>
                  <a:pt x="127888" y="152700"/>
                  <a:pt x="120728" y="159860"/>
                  <a:pt x="111902" y="159860"/>
                </a:cubicBezTo>
                <a:lnTo>
                  <a:pt x="79930" y="159860"/>
                </a:lnTo>
                <a:cubicBezTo>
                  <a:pt x="71104" y="159860"/>
                  <a:pt x="63944" y="152700"/>
                  <a:pt x="63944" y="143874"/>
                </a:cubicBezTo>
                <a:lnTo>
                  <a:pt x="63944" y="111902"/>
                </a:lnTo>
                <a:cubicBezTo>
                  <a:pt x="63944" y="109471"/>
                  <a:pt x="64510" y="107140"/>
                  <a:pt x="65476" y="105075"/>
                </a:cubicBezTo>
                <a:lnTo>
                  <a:pt x="42629" y="74601"/>
                </a:lnTo>
                <a:lnTo>
                  <a:pt x="15986" y="74601"/>
                </a:lnTo>
                <a:cubicBezTo>
                  <a:pt x="7160" y="74601"/>
                  <a:pt x="0" y="67441"/>
                  <a:pt x="0" y="58615"/>
                </a:cubicBezTo>
                <a:lnTo>
                  <a:pt x="0" y="26643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12" name="Text 10"/>
          <p:cNvSpPr/>
          <p:nvPr/>
        </p:nvSpPr>
        <p:spPr>
          <a:xfrm>
            <a:off x="1032578" y="2785119"/>
            <a:ext cx="4603972" cy="2652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43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Ley de Nodos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814695" y="3164047"/>
            <a:ext cx="4812382" cy="49260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93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La suma de corrientes que </a:t>
            </a:r>
            <a:pPr>
              <a:lnSpc>
                <a:spcPct val="140000"/>
              </a:lnSpc>
            </a:pPr>
            <a:r>
              <a:rPr lang="en-US" sz="1193" b="1" dirty="0">
                <a:solidFill>
                  <a:srgbClr val="4A7C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entran</a:t>
            </a:r>
            <a:pPr>
              <a:lnSpc>
                <a:spcPct val="140000"/>
              </a:lnSpc>
            </a:pPr>
            <a:r>
              <a:rPr lang="en-US" sz="1193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a un nodo es igual a la suma de corrientes que </a:t>
            </a:r>
            <a:pPr>
              <a:lnSpc>
                <a:spcPct val="140000"/>
              </a:lnSpc>
            </a:pPr>
            <a:r>
              <a:rPr lang="en-US" sz="1193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salen</a:t>
            </a:r>
            <a:pPr>
              <a:lnSpc>
                <a:spcPct val="140000"/>
              </a:lnSpc>
            </a:pPr>
            <a:r>
              <a:rPr lang="en-US" sz="1193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629967" y="4002424"/>
            <a:ext cx="5106051" cy="653650"/>
          </a:xfrm>
          <a:custGeom>
            <a:avLst/>
            <a:gdLst/>
            <a:ahLst/>
            <a:cxnLst/>
            <a:rect l="l" t="t" r="r" b="b"/>
            <a:pathLst>
              <a:path w="5106051" h="653650">
                <a:moveTo>
                  <a:pt x="113676" y="0"/>
                </a:moveTo>
                <a:lnTo>
                  <a:pt x="4992375" y="0"/>
                </a:lnTo>
                <a:cubicBezTo>
                  <a:pt x="5055157" y="0"/>
                  <a:pt x="5106051" y="50895"/>
                  <a:pt x="5106051" y="113676"/>
                </a:cubicBezTo>
                <a:lnTo>
                  <a:pt x="5106051" y="539974"/>
                </a:lnTo>
                <a:cubicBezTo>
                  <a:pt x="5106051" y="602756"/>
                  <a:pt x="5055157" y="653650"/>
                  <a:pt x="4992375" y="653650"/>
                </a:cubicBezTo>
                <a:lnTo>
                  <a:pt x="113676" y="653650"/>
                </a:lnTo>
                <a:cubicBezTo>
                  <a:pt x="50937" y="653650"/>
                  <a:pt x="0" y="602714"/>
                  <a:pt x="0" y="539974"/>
                </a:cubicBezTo>
                <a:lnTo>
                  <a:pt x="0" y="113676"/>
                </a:lnTo>
                <a:cubicBezTo>
                  <a:pt x="0" y="50937"/>
                  <a:pt x="50937" y="0"/>
                  <a:pt x="113676" y="0"/>
                </a:cubicBezTo>
                <a:close/>
              </a:path>
            </a:pathLst>
          </a:custGeom>
          <a:solidFill>
            <a:srgbClr val="4A7C59">
              <a:alpha val="20000"/>
            </a:srgbClr>
          </a:solidFill>
          <a:ln w="12700">
            <a:solidFill>
              <a:srgbClr val="4A7C59">
                <a:alpha val="50196"/>
              </a:srgbClr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781538" y="4196625"/>
            <a:ext cx="4802909" cy="2652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43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Σ I</a:t>
            </a:r>
            <a:pPr algn="ctr">
              <a:lnSpc>
                <a:spcPct val="130000"/>
              </a:lnSpc>
            </a:pPr>
            <a:r>
              <a:rPr lang="en-US" sz="1007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entran</a:t>
            </a:r>
            <a:pPr algn="ctr">
              <a:lnSpc>
                <a:spcPct val="130000"/>
              </a:lnSpc>
            </a:pPr>
            <a:r>
              <a:rPr lang="en-US" sz="1343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 = Σ I</a:t>
            </a:r>
            <a:pPr algn="ctr">
              <a:lnSpc>
                <a:spcPct val="130000"/>
              </a:lnSpc>
            </a:pPr>
            <a:r>
              <a:rPr lang="en-US" sz="1007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salen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625231" y="4812382"/>
            <a:ext cx="5115524" cy="625231"/>
          </a:xfrm>
          <a:custGeom>
            <a:avLst/>
            <a:gdLst/>
            <a:ahLst/>
            <a:cxnLst/>
            <a:rect l="l" t="t" r="r" b="b"/>
            <a:pathLst>
              <a:path w="5115524" h="625231">
                <a:moveTo>
                  <a:pt x="113679" y="0"/>
                </a:moveTo>
                <a:lnTo>
                  <a:pt x="5001845" y="0"/>
                </a:lnTo>
                <a:cubicBezTo>
                  <a:pt x="5064628" y="0"/>
                  <a:pt x="5115524" y="50896"/>
                  <a:pt x="5115524" y="113679"/>
                </a:cubicBezTo>
                <a:lnTo>
                  <a:pt x="5115524" y="511551"/>
                </a:lnTo>
                <a:cubicBezTo>
                  <a:pt x="5115524" y="574335"/>
                  <a:pt x="5064628" y="625231"/>
                  <a:pt x="5001845" y="625231"/>
                </a:cubicBezTo>
                <a:lnTo>
                  <a:pt x="113679" y="625231"/>
                </a:lnTo>
                <a:cubicBezTo>
                  <a:pt x="50938" y="625231"/>
                  <a:pt x="0" y="574293"/>
                  <a:pt x="0" y="511551"/>
                </a:cubicBezTo>
                <a:lnTo>
                  <a:pt x="0" y="113679"/>
                </a:lnTo>
                <a:cubicBezTo>
                  <a:pt x="0" y="50938"/>
                  <a:pt x="50938" y="0"/>
                  <a:pt x="113679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17" name="Shape 15"/>
          <p:cNvSpPr/>
          <p:nvPr/>
        </p:nvSpPr>
        <p:spPr>
          <a:xfrm>
            <a:off x="843114" y="5053949"/>
            <a:ext cx="132625" cy="151571"/>
          </a:xfrm>
          <a:custGeom>
            <a:avLst/>
            <a:gdLst/>
            <a:ahLst/>
            <a:cxnLst/>
            <a:rect l="l" t="t" r="r" b="b"/>
            <a:pathLst>
              <a:path w="132625" h="151571">
                <a:moveTo>
                  <a:pt x="66312" y="118060"/>
                </a:moveTo>
                <a:cubicBezTo>
                  <a:pt x="62819" y="119569"/>
                  <a:pt x="59385" y="120931"/>
                  <a:pt x="55981" y="122056"/>
                </a:cubicBezTo>
                <a:cubicBezTo>
                  <a:pt x="60924" y="132062"/>
                  <a:pt x="65158" y="132625"/>
                  <a:pt x="66312" y="132625"/>
                </a:cubicBezTo>
                <a:cubicBezTo>
                  <a:pt x="67467" y="132625"/>
                  <a:pt x="71671" y="132062"/>
                  <a:pt x="76644" y="122056"/>
                </a:cubicBezTo>
                <a:cubicBezTo>
                  <a:pt x="73269" y="120902"/>
                  <a:pt x="69806" y="119569"/>
                  <a:pt x="66312" y="118060"/>
                </a:cubicBezTo>
                <a:close/>
                <a:moveTo>
                  <a:pt x="122559" y="75786"/>
                </a:moveTo>
                <a:cubicBezTo>
                  <a:pt x="132329" y="89166"/>
                  <a:pt x="135674" y="102695"/>
                  <a:pt x="129546" y="113678"/>
                </a:cubicBezTo>
                <a:cubicBezTo>
                  <a:pt x="123566" y="124424"/>
                  <a:pt x="111044" y="128273"/>
                  <a:pt x="95442" y="126467"/>
                </a:cubicBezTo>
                <a:cubicBezTo>
                  <a:pt x="88930" y="141891"/>
                  <a:pt x="78953" y="151571"/>
                  <a:pt x="66312" y="151571"/>
                </a:cubicBezTo>
                <a:cubicBezTo>
                  <a:pt x="53672" y="151571"/>
                  <a:pt x="43695" y="141891"/>
                  <a:pt x="37182" y="126467"/>
                </a:cubicBezTo>
                <a:cubicBezTo>
                  <a:pt x="21581" y="128273"/>
                  <a:pt x="9059" y="124424"/>
                  <a:pt x="3079" y="113678"/>
                </a:cubicBezTo>
                <a:cubicBezTo>
                  <a:pt x="-3049" y="102695"/>
                  <a:pt x="296" y="89166"/>
                  <a:pt x="10065" y="75786"/>
                </a:cubicBezTo>
                <a:cubicBezTo>
                  <a:pt x="296" y="62405"/>
                  <a:pt x="-3049" y="48876"/>
                  <a:pt x="3079" y="37893"/>
                </a:cubicBezTo>
                <a:cubicBezTo>
                  <a:pt x="9059" y="27147"/>
                  <a:pt x="21581" y="23298"/>
                  <a:pt x="37182" y="25104"/>
                </a:cubicBezTo>
                <a:cubicBezTo>
                  <a:pt x="43695" y="9680"/>
                  <a:pt x="53642" y="0"/>
                  <a:pt x="66312" y="0"/>
                </a:cubicBezTo>
                <a:cubicBezTo>
                  <a:pt x="78983" y="0"/>
                  <a:pt x="88930" y="9680"/>
                  <a:pt x="95442" y="25104"/>
                </a:cubicBezTo>
                <a:cubicBezTo>
                  <a:pt x="111044" y="23298"/>
                  <a:pt x="123566" y="27117"/>
                  <a:pt x="129546" y="37893"/>
                </a:cubicBezTo>
                <a:cubicBezTo>
                  <a:pt x="135674" y="48876"/>
                  <a:pt x="132329" y="62405"/>
                  <a:pt x="122559" y="75786"/>
                </a:cubicBezTo>
                <a:close/>
                <a:moveTo>
                  <a:pt x="103080" y="95738"/>
                </a:moveTo>
                <a:cubicBezTo>
                  <a:pt x="102577" y="99942"/>
                  <a:pt x="101926" y="104028"/>
                  <a:pt x="101097" y="107935"/>
                </a:cubicBezTo>
                <a:cubicBezTo>
                  <a:pt x="110511" y="108350"/>
                  <a:pt x="112524" y="105360"/>
                  <a:pt x="112997" y="104472"/>
                </a:cubicBezTo>
                <a:cubicBezTo>
                  <a:pt x="113678" y="103228"/>
                  <a:pt x="115070" y="99172"/>
                  <a:pt x="109475" y="90232"/>
                </a:cubicBezTo>
                <a:cubicBezTo>
                  <a:pt x="107462" y="92097"/>
                  <a:pt x="105330" y="93933"/>
                  <a:pt x="103080" y="95738"/>
                </a:cubicBezTo>
                <a:close/>
                <a:moveTo>
                  <a:pt x="101097" y="43666"/>
                </a:moveTo>
                <a:cubicBezTo>
                  <a:pt x="101926" y="47544"/>
                  <a:pt x="102577" y="51629"/>
                  <a:pt x="103080" y="55862"/>
                </a:cubicBezTo>
                <a:cubicBezTo>
                  <a:pt x="105330" y="57668"/>
                  <a:pt x="107462" y="59503"/>
                  <a:pt x="109475" y="61369"/>
                </a:cubicBezTo>
                <a:cubicBezTo>
                  <a:pt x="115070" y="52428"/>
                  <a:pt x="113678" y="48343"/>
                  <a:pt x="112997" y="47129"/>
                </a:cubicBezTo>
                <a:cubicBezTo>
                  <a:pt x="112524" y="46271"/>
                  <a:pt x="110511" y="43281"/>
                  <a:pt x="101097" y="43666"/>
                </a:cubicBezTo>
                <a:close/>
                <a:moveTo>
                  <a:pt x="76644" y="29515"/>
                </a:moveTo>
                <a:cubicBezTo>
                  <a:pt x="71671" y="19509"/>
                  <a:pt x="67467" y="18946"/>
                  <a:pt x="66312" y="18946"/>
                </a:cubicBezTo>
                <a:cubicBezTo>
                  <a:pt x="65158" y="18946"/>
                  <a:pt x="60954" y="19509"/>
                  <a:pt x="55981" y="29515"/>
                </a:cubicBezTo>
                <a:cubicBezTo>
                  <a:pt x="59355" y="30669"/>
                  <a:pt x="62819" y="32002"/>
                  <a:pt x="66312" y="33511"/>
                </a:cubicBezTo>
                <a:cubicBezTo>
                  <a:pt x="69806" y="32002"/>
                  <a:pt x="73240" y="30640"/>
                  <a:pt x="76644" y="29515"/>
                </a:cubicBezTo>
                <a:close/>
                <a:moveTo>
                  <a:pt x="29574" y="55833"/>
                </a:moveTo>
                <a:cubicBezTo>
                  <a:pt x="30077" y="51599"/>
                  <a:pt x="30729" y="47544"/>
                  <a:pt x="31558" y="43636"/>
                </a:cubicBezTo>
                <a:cubicBezTo>
                  <a:pt x="22144" y="43221"/>
                  <a:pt x="20131" y="46211"/>
                  <a:pt x="19657" y="47100"/>
                </a:cubicBezTo>
                <a:cubicBezTo>
                  <a:pt x="18976" y="48343"/>
                  <a:pt x="17585" y="52399"/>
                  <a:pt x="23180" y="61339"/>
                </a:cubicBezTo>
                <a:cubicBezTo>
                  <a:pt x="25193" y="59474"/>
                  <a:pt x="27324" y="57638"/>
                  <a:pt x="29574" y="55833"/>
                </a:cubicBezTo>
                <a:close/>
                <a:moveTo>
                  <a:pt x="23150" y="90232"/>
                </a:moveTo>
                <a:cubicBezTo>
                  <a:pt x="17555" y="99172"/>
                  <a:pt x="18946" y="103258"/>
                  <a:pt x="19627" y="104472"/>
                </a:cubicBezTo>
                <a:cubicBezTo>
                  <a:pt x="20101" y="105330"/>
                  <a:pt x="22114" y="108320"/>
                  <a:pt x="31528" y="107935"/>
                </a:cubicBezTo>
                <a:cubicBezTo>
                  <a:pt x="30699" y="104057"/>
                  <a:pt x="30048" y="99972"/>
                  <a:pt x="29545" y="95738"/>
                </a:cubicBezTo>
                <a:cubicBezTo>
                  <a:pt x="27295" y="93933"/>
                  <a:pt x="25163" y="92097"/>
                  <a:pt x="23150" y="90232"/>
                </a:cubicBezTo>
                <a:close/>
                <a:moveTo>
                  <a:pt x="89995" y="75786"/>
                </a:moveTo>
                <a:cubicBezTo>
                  <a:pt x="89995" y="62715"/>
                  <a:pt x="79383" y="52103"/>
                  <a:pt x="66312" y="52103"/>
                </a:cubicBezTo>
                <a:cubicBezTo>
                  <a:pt x="53241" y="52103"/>
                  <a:pt x="42629" y="62715"/>
                  <a:pt x="42629" y="75786"/>
                </a:cubicBezTo>
                <a:cubicBezTo>
                  <a:pt x="42629" y="88857"/>
                  <a:pt x="53241" y="99469"/>
                  <a:pt x="66312" y="99469"/>
                </a:cubicBezTo>
                <a:cubicBezTo>
                  <a:pt x="79383" y="99469"/>
                  <a:pt x="89995" y="88857"/>
                  <a:pt x="89995" y="75786"/>
                </a:cubicBezTo>
                <a:close/>
                <a:moveTo>
                  <a:pt x="66312" y="66312"/>
                </a:moveTo>
                <a:cubicBezTo>
                  <a:pt x="71541" y="66312"/>
                  <a:pt x="75786" y="70557"/>
                  <a:pt x="75786" y="75786"/>
                </a:cubicBezTo>
                <a:cubicBezTo>
                  <a:pt x="75786" y="81014"/>
                  <a:pt x="71541" y="85259"/>
                  <a:pt x="66312" y="85259"/>
                </a:cubicBezTo>
                <a:cubicBezTo>
                  <a:pt x="61084" y="85259"/>
                  <a:pt x="56839" y="81014"/>
                  <a:pt x="56839" y="75786"/>
                </a:cubicBezTo>
                <a:cubicBezTo>
                  <a:pt x="56839" y="70557"/>
                  <a:pt x="61084" y="66312"/>
                  <a:pt x="66312" y="66312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18" name="Text 16"/>
          <p:cNvSpPr/>
          <p:nvPr/>
        </p:nvSpPr>
        <p:spPr>
          <a:xfrm>
            <a:off x="1060689" y="5001846"/>
            <a:ext cx="4566388" cy="2463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93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Basada en el principio de </a:t>
            </a:r>
            <a:pPr>
              <a:lnSpc>
                <a:spcPct val="140000"/>
              </a:lnSpc>
            </a:pPr>
            <a:r>
              <a:rPr lang="en-US" sz="1193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conservación de la carga</a:t>
            </a:r>
            <a:pPr>
              <a:lnSpc>
                <a:spcPct val="140000"/>
              </a:lnSpc>
            </a:pPr>
            <a:r>
              <a:rPr lang="en-US" sz="1193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6219783" y="1563077"/>
            <a:ext cx="5589184" cy="4111366"/>
          </a:xfrm>
          <a:custGeom>
            <a:avLst/>
            <a:gdLst/>
            <a:ahLst/>
            <a:cxnLst/>
            <a:rect l="l" t="t" r="r" b="b"/>
            <a:pathLst>
              <a:path w="5589184" h="4111366">
                <a:moveTo>
                  <a:pt x="151586" y="0"/>
                </a:moveTo>
                <a:lnTo>
                  <a:pt x="5437598" y="0"/>
                </a:lnTo>
                <a:cubicBezTo>
                  <a:pt x="5521261" y="0"/>
                  <a:pt x="5589184" y="67923"/>
                  <a:pt x="5589184" y="151586"/>
                </a:cubicBezTo>
                <a:lnTo>
                  <a:pt x="5589184" y="3959780"/>
                </a:lnTo>
                <a:cubicBezTo>
                  <a:pt x="5589184" y="4043443"/>
                  <a:pt x="5521261" y="4111366"/>
                  <a:pt x="5437598" y="4111366"/>
                </a:cubicBezTo>
                <a:lnTo>
                  <a:pt x="151586" y="4111366"/>
                </a:lnTo>
                <a:cubicBezTo>
                  <a:pt x="67923" y="4111366"/>
                  <a:pt x="0" y="4043443"/>
                  <a:pt x="0" y="3959780"/>
                </a:cubicBezTo>
                <a:lnTo>
                  <a:pt x="0" y="151586"/>
                </a:lnTo>
                <a:cubicBezTo>
                  <a:pt x="0" y="67923"/>
                  <a:pt x="67923" y="0"/>
                  <a:pt x="151586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 w="25400">
            <a:solidFill>
              <a:srgbClr val="E07A5F">
                <a:alpha val="50196"/>
              </a:srgbClr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6456613" y="1799907"/>
            <a:ext cx="606284" cy="606284"/>
          </a:xfrm>
          <a:custGeom>
            <a:avLst/>
            <a:gdLst/>
            <a:ahLst/>
            <a:cxnLst/>
            <a:rect l="l" t="t" r="r" b="b"/>
            <a:pathLst>
              <a:path w="606284" h="606284">
                <a:moveTo>
                  <a:pt x="113678" y="0"/>
                </a:moveTo>
                <a:lnTo>
                  <a:pt x="492606" y="0"/>
                </a:lnTo>
                <a:cubicBezTo>
                  <a:pt x="555389" y="0"/>
                  <a:pt x="606284" y="50896"/>
                  <a:pt x="606284" y="113678"/>
                </a:cubicBezTo>
                <a:lnTo>
                  <a:pt x="606284" y="492606"/>
                </a:lnTo>
                <a:cubicBezTo>
                  <a:pt x="606284" y="555389"/>
                  <a:pt x="555389" y="606284"/>
                  <a:pt x="492606" y="606284"/>
                </a:cubicBezTo>
                <a:lnTo>
                  <a:pt x="113678" y="606284"/>
                </a:lnTo>
                <a:cubicBezTo>
                  <a:pt x="50896" y="606284"/>
                  <a:pt x="0" y="555389"/>
                  <a:pt x="0" y="492606"/>
                </a:cubicBezTo>
                <a:lnTo>
                  <a:pt x="0" y="113678"/>
                </a:lnTo>
                <a:cubicBezTo>
                  <a:pt x="0" y="50938"/>
                  <a:pt x="50938" y="0"/>
                  <a:pt x="113678" y="0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21" name="Text 19"/>
          <p:cNvSpPr/>
          <p:nvPr/>
        </p:nvSpPr>
        <p:spPr>
          <a:xfrm>
            <a:off x="6672444" y="1932531"/>
            <a:ext cx="312615" cy="3410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38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2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7214468" y="1837800"/>
            <a:ext cx="1591497" cy="3031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790" b="1" dirty="0">
                <a:solidFill>
                  <a:srgbClr val="E07A5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Segunda Ley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7214468" y="2140942"/>
            <a:ext cx="1553604" cy="227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3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Ley de Voltajes (LVK)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6456613" y="2595655"/>
            <a:ext cx="5115524" cy="1250462"/>
          </a:xfrm>
          <a:custGeom>
            <a:avLst/>
            <a:gdLst/>
            <a:ahLst/>
            <a:cxnLst/>
            <a:rect l="l" t="t" r="r" b="b"/>
            <a:pathLst>
              <a:path w="5115524" h="1250462">
                <a:moveTo>
                  <a:pt x="113679" y="0"/>
                </a:moveTo>
                <a:lnTo>
                  <a:pt x="5001845" y="0"/>
                </a:lnTo>
                <a:cubicBezTo>
                  <a:pt x="5064628" y="0"/>
                  <a:pt x="5115524" y="50896"/>
                  <a:pt x="5115524" y="113679"/>
                </a:cubicBezTo>
                <a:lnTo>
                  <a:pt x="5115524" y="1136782"/>
                </a:lnTo>
                <a:cubicBezTo>
                  <a:pt x="5115524" y="1199566"/>
                  <a:pt x="5064628" y="1250462"/>
                  <a:pt x="5001845" y="1250462"/>
                </a:cubicBezTo>
                <a:lnTo>
                  <a:pt x="113679" y="1250462"/>
                </a:lnTo>
                <a:cubicBezTo>
                  <a:pt x="50938" y="1250462"/>
                  <a:pt x="0" y="1199523"/>
                  <a:pt x="0" y="1136782"/>
                </a:cubicBezTo>
                <a:lnTo>
                  <a:pt x="0" y="113679"/>
                </a:lnTo>
                <a:cubicBezTo>
                  <a:pt x="0" y="50938"/>
                  <a:pt x="50938" y="0"/>
                  <a:pt x="113679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25" name="Shape 23"/>
          <p:cNvSpPr/>
          <p:nvPr/>
        </p:nvSpPr>
        <p:spPr>
          <a:xfrm>
            <a:off x="6669760" y="2832485"/>
            <a:ext cx="170517" cy="170517"/>
          </a:xfrm>
          <a:custGeom>
            <a:avLst/>
            <a:gdLst/>
            <a:ahLst/>
            <a:cxnLst/>
            <a:rect l="l" t="t" r="r" b="b"/>
            <a:pathLst>
              <a:path w="170517" h="170517">
                <a:moveTo>
                  <a:pt x="159893" y="63944"/>
                </a:moveTo>
                <a:lnTo>
                  <a:pt x="162524" y="63944"/>
                </a:lnTo>
                <a:cubicBezTo>
                  <a:pt x="166954" y="63944"/>
                  <a:pt x="170517" y="60381"/>
                  <a:pt x="170517" y="55951"/>
                </a:cubicBezTo>
                <a:lnTo>
                  <a:pt x="170517" y="7993"/>
                </a:lnTo>
                <a:cubicBezTo>
                  <a:pt x="170517" y="4763"/>
                  <a:pt x="168586" y="1832"/>
                  <a:pt x="165588" y="599"/>
                </a:cubicBezTo>
                <a:cubicBezTo>
                  <a:pt x="162591" y="-633"/>
                  <a:pt x="159161" y="67"/>
                  <a:pt x="156863" y="2331"/>
                </a:cubicBezTo>
                <a:lnTo>
                  <a:pt x="139644" y="19583"/>
                </a:lnTo>
                <a:cubicBezTo>
                  <a:pt x="124891" y="7360"/>
                  <a:pt x="105907" y="0"/>
                  <a:pt x="85259" y="0"/>
                </a:cubicBezTo>
                <a:cubicBezTo>
                  <a:pt x="42296" y="0"/>
                  <a:pt x="6761" y="31772"/>
                  <a:pt x="866" y="73103"/>
                </a:cubicBezTo>
                <a:cubicBezTo>
                  <a:pt x="33" y="78931"/>
                  <a:pt x="4063" y="84326"/>
                  <a:pt x="9891" y="85159"/>
                </a:cubicBezTo>
                <a:cubicBezTo>
                  <a:pt x="15720" y="85991"/>
                  <a:pt x="21115" y="81928"/>
                  <a:pt x="21947" y="76133"/>
                </a:cubicBezTo>
                <a:cubicBezTo>
                  <a:pt x="26377" y="45127"/>
                  <a:pt x="53054" y="21315"/>
                  <a:pt x="85259" y="21315"/>
                </a:cubicBezTo>
                <a:cubicBezTo>
                  <a:pt x="100046" y="21315"/>
                  <a:pt x="113634" y="26310"/>
                  <a:pt x="124458" y="34736"/>
                </a:cubicBezTo>
                <a:lnTo>
                  <a:pt x="108905" y="50289"/>
                </a:lnTo>
                <a:cubicBezTo>
                  <a:pt x="106607" y="52587"/>
                  <a:pt x="105941" y="56018"/>
                  <a:pt x="107173" y="59015"/>
                </a:cubicBezTo>
                <a:cubicBezTo>
                  <a:pt x="108405" y="62012"/>
                  <a:pt x="111336" y="63944"/>
                  <a:pt x="114566" y="63944"/>
                </a:cubicBezTo>
                <a:lnTo>
                  <a:pt x="159893" y="63944"/>
                </a:lnTo>
                <a:close/>
                <a:moveTo>
                  <a:pt x="169685" y="97415"/>
                </a:moveTo>
                <a:cubicBezTo>
                  <a:pt x="170517" y="91587"/>
                  <a:pt x="166454" y="86191"/>
                  <a:pt x="160659" y="85359"/>
                </a:cubicBezTo>
                <a:cubicBezTo>
                  <a:pt x="154865" y="84526"/>
                  <a:pt x="149436" y="88589"/>
                  <a:pt x="148603" y="94384"/>
                </a:cubicBezTo>
                <a:cubicBezTo>
                  <a:pt x="144174" y="125357"/>
                  <a:pt x="117497" y="149169"/>
                  <a:pt x="85292" y="149169"/>
                </a:cubicBezTo>
                <a:cubicBezTo>
                  <a:pt x="70505" y="149169"/>
                  <a:pt x="56917" y="144174"/>
                  <a:pt x="46093" y="135748"/>
                </a:cubicBezTo>
                <a:lnTo>
                  <a:pt x="61613" y="120228"/>
                </a:lnTo>
                <a:cubicBezTo>
                  <a:pt x="63911" y="117930"/>
                  <a:pt x="64577" y="114500"/>
                  <a:pt x="63345" y="111502"/>
                </a:cubicBezTo>
                <a:cubicBezTo>
                  <a:pt x="62112" y="108505"/>
                  <a:pt x="59182" y="106573"/>
                  <a:pt x="55951" y="106573"/>
                </a:cubicBezTo>
                <a:lnTo>
                  <a:pt x="7993" y="106573"/>
                </a:lnTo>
                <a:cubicBezTo>
                  <a:pt x="3564" y="106573"/>
                  <a:pt x="0" y="110137"/>
                  <a:pt x="0" y="114566"/>
                </a:cubicBezTo>
                <a:lnTo>
                  <a:pt x="0" y="162524"/>
                </a:lnTo>
                <a:cubicBezTo>
                  <a:pt x="0" y="165755"/>
                  <a:pt x="1932" y="168686"/>
                  <a:pt x="4929" y="169918"/>
                </a:cubicBezTo>
                <a:cubicBezTo>
                  <a:pt x="7926" y="171150"/>
                  <a:pt x="11357" y="170451"/>
                  <a:pt x="13655" y="168186"/>
                </a:cubicBezTo>
                <a:lnTo>
                  <a:pt x="30906" y="150935"/>
                </a:lnTo>
                <a:cubicBezTo>
                  <a:pt x="45627" y="163157"/>
                  <a:pt x="64610" y="170517"/>
                  <a:pt x="85259" y="170517"/>
                </a:cubicBezTo>
                <a:cubicBezTo>
                  <a:pt x="128221" y="170517"/>
                  <a:pt x="163757" y="138745"/>
                  <a:pt x="169652" y="97415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26" name="Text 24"/>
          <p:cNvSpPr/>
          <p:nvPr/>
        </p:nvSpPr>
        <p:spPr>
          <a:xfrm>
            <a:off x="6863960" y="2785119"/>
            <a:ext cx="4603972" cy="2652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43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Ley de Mallas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6646077" y="3164047"/>
            <a:ext cx="4812382" cy="49260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93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 una malla cerrada, la suma de </a:t>
            </a:r>
            <a:pPr>
              <a:lnSpc>
                <a:spcPct val="140000"/>
              </a:lnSpc>
            </a:pPr>
            <a:r>
              <a:rPr lang="en-US" sz="1193" b="1" dirty="0">
                <a:solidFill>
                  <a:srgbClr val="4A7C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voltajes generados</a:t>
            </a:r>
            <a:pPr>
              <a:lnSpc>
                <a:spcPct val="140000"/>
              </a:lnSpc>
            </a:pPr>
            <a:r>
              <a:rPr lang="en-US" sz="1193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es igual a la suma de </a:t>
            </a:r>
            <a:pPr>
              <a:lnSpc>
                <a:spcPct val="140000"/>
              </a:lnSpc>
            </a:pPr>
            <a:r>
              <a:rPr lang="en-US" sz="1193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caídas de tensión</a:t>
            </a:r>
            <a:pPr>
              <a:lnSpc>
                <a:spcPct val="140000"/>
              </a:lnSpc>
            </a:pPr>
            <a:r>
              <a:rPr lang="en-US" sz="1193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6461349" y="4002424"/>
            <a:ext cx="5106051" cy="653650"/>
          </a:xfrm>
          <a:custGeom>
            <a:avLst/>
            <a:gdLst/>
            <a:ahLst/>
            <a:cxnLst/>
            <a:rect l="l" t="t" r="r" b="b"/>
            <a:pathLst>
              <a:path w="5106051" h="653650">
                <a:moveTo>
                  <a:pt x="113676" y="0"/>
                </a:moveTo>
                <a:lnTo>
                  <a:pt x="4992375" y="0"/>
                </a:lnTo>
                <a:cubicBezTo>
                  <a:pt x="5055157" y="0"/>
                  <a:pt x="5106051" y="50895"/>
                  <a:pt x="5106051" y="113676"/>
                </a:cubicBezTo>
                <a:lnTo>
                  <a:pt x="5106051" y="539974"/>
                </a:lnTo>
                <a:cubicBezTo>
                  <a:pt x="5106051" y="602756"/>
                  <a:pt x="5055157" y="653650"/>
                  <a:pt x="4992375" y="653650"/>
                </a:cubicBezTo>
                <a:lnTo>
                  <a:pt x="113676" y="653650"/>
                </a:lnTo>
                <a:cubicBezTo>
                  <a:pt x="50937" y="653650"/>
                  <a:pt x="0" y="602714"/>
                  <a:pt x="0" y="539974"/>
                </a:cubicBezTo>
                <a:lnTo>
                  <a:pt x="0" y="113676"/>
                </a:lnTo>
                <a:cubicBezTo>
                  <a:pt x="0" y="50937"/>
                  <a:pt x="50937" y="0"/>
                  <a:pt x="113676" y="0"/>
                </a:cubicBezTo>
                <a:close/>
              </a:path>
            </a:pathLst>
          </a:custGeom>
          <a:solidFill>
            <a:srgbClr val="E07A5F">
              <a:alpha val="20000"/>
            </a:srgbClr>
          </a:solidFill>
          <a:ln w="12700">
            <a:solidFill>
              <a:srgbClr val="E07A5F">
                <a:alpha val="50196"/>
              </a:srgbClr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6612920" y="4196625"/>
            <a:ext cx="4802909" cy="2652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43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Σ V</a:t>
            </a:r>
            <a:pPr algn="ctr">
              <a:lnSpc>
                <a:spcPct val="130000"/>
              </a:lnSpc>
            </a:pPr>
            <a:r>
              <a:rPr lang="en-US" sz="1007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generados</a:t>
            </a:r>
            <a:pPr algn="ctr">
              <a:lnSpc>
                <a:spcPct val="130000"/>
              </a:lnSpc>
            </a:pPr>
            <a:r>
              <a:rPr lang="en-US" sz="1343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 = Σ V</a:t>
            </a:r>
            <a:pPr algn="ctr">
              <a:lnSpc>
                <a:spcPct val="130000"/>
              </a:lnSpc>
            </a:pPr>
            <a:r>
              <a:rPr lang="en-US" sz="1007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caídas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6456613" y="4812382"/>
            <a:ext cx="5115524" cy="625231"/>
          </a:xfrm>
          <a:custGeom>
            <a:avLst/>
            <a:gdLst/>
            <a:ahLst/>
            <a:cxnLst/>
            <a:rect l="l" t="t" r="r" b="b"/>
            <a:pathLst>
              <a:path w="5115524" h="625231">
                <a:moveTo>
                  <a:pt x="113679" y="0"/>
                </a:moveTo>
                <a:lnTo>
                  <a:pt x="5001845" y="0"/>
                </a:lnTo>
                <a:cubicBezTo>
                  <a:pt x="5064628" y="0"/>
                  <a:pt x="5115524" y="50896"/>
                  <a:pt x="5115524" y="113679"/>
                </a:cubicBezTo>
                <a:lnTo>
                  <a:pt x="5115524" y="511551"/>
                </a:lnTo>
                <a:cubicBezTo>
                  <a:pt x="5115524" y="574335"/>
                  <a:pt x="5064628" y="625231"/>
                  <a:pt x="5001845" y="625231"/>
                </a:cubicBezTo>
                <a:lnTo>
                  <a:pt x="113679" y="625231"/>
                </a:lnTo>
                <a:cubicBezTo>
                  <a:pt x="50938" y="625231"/>
                  <a:pt x="0" y="574293"/>
                  <a:pt x="0" y="511551"/>
                </a:cubicBezTo>
                <a:lnTo>
                  <a:pt x="0" y="113679"/>
                </a:lnTo>
                <a:cubicBezTo>
                  <a:pt x="0" y="50938"/>
                  <a:pt x="50938" y="0"/>
                  <a:pt x="113679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31" name="Shape 29"/>
          <p:cNvSpPr/>
          <p:nvPr/>
        </p:nvSpPr>
        <p:spPr>
          <a:xfrm>
            <a:off x="6674496" y="5053949"/>
            <a:ext cx="132625" cy="151571"/>
          </a:xfrm>
          <a:custGeom>
            <a:avLst/>
            <a:gdLst/>
            <a:ahLst/>
            <a:cxnLst/>
            <a:rect l="l" t="t" r="r" b="b"/>
            <a:pathLst>
              <a:path w="132625" h="151571">
                <a:moveTo>
                  <a:pt x="100297" y="-2931"/>
                </a:moveTo>
                <a:cubicBezTo>
                  <a:pt x="103820" y="-385"/>
                  <a:pt x="105123" y="4233"/>
                  <a:pt x="103524" y="8259"/>
                </a:cubicBezTo>
                <a:lnTo>
                  <a:pt x="80315" y="66312"/>
                </a:lnTo>
                <a:lnTo>
                  <a:pt x="123152" y="66312"/>
                </a:lnTo>
                <a:cubicBezTo>
                  <a:pt x="127148" y="66312"/>
                  <a:pt x="130700" y="68799"/>
                  <a:pt x="132062" y="72559"/>
                </a:cubicBezTo>
                <a:cubicBezTo>
                  <a:pt x="133424" y="76318"/>
                  <a:pt x="132269" y="80522"/>
                  <a:pt x="129220" y="83068"/>
                </a:cubicBezTo>
                <a:lnTo>
                  <a:pt x="43962" y="154117"/>
                </a:lnTo>
                <a:cubicBezTo>
                  <a:pt x="40616" y="156900"/>
                  <a:pt x="35850" y="157048"/>
                  <a:pt x="32327" y="154502"/>
                </a:cubicBezTo>
                <a:cubicBezTo>
                  <a:pt x="28804" y="151956"/>
                  <a:pt x="27502" y="147338"/>
                  <a:pt x="29100" y="143312"/>
                </a:cubicBezTo>
                <a:lnTo>
                  <a:pt x="52310" y="85259"/>
                </a:lnTo>
                <a:lnTo>
                  <a:pt x="9473" y="85259"/>
                </a:lnTo>
                <a:cubicBezTo>
                  <a:pt x="5477" y="85259"/>
                  <a:pt x="1924" y="82772"/>
                  <a:pt x="562" y="79012"/>
                </a:cubicBezTo>
                <a:cubicBezTo>
                  <a:pt x="-799" y="75253"/>
                  <a:pt x="355" y="71049"/>
                  <a:pt x="3404" y="68503"/>
                </a:cubicBezTo>
                <a:lnTo>
                  <a:pt x="88663" y="-2546"/>
                </a:lnTo>
                <a:cubicBezTo>
                  <a:pt x="92008" y="-5329"/>
                  <a:pt x="96775" y="-5477"/>
                  <a:pt x="100297" y="-2931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32" name="Text 30"/>
          <p:cNvSpPr/>
          <p:nvPr/>
        </p:nvSpPr>
        <p:spPr>
          <a:xfrm>
            <a:off x="6892070" y="5001846"/>
            <a:ext cx="4566388" cy="2463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93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Basada en el principio de </a:t>
            </a:r>
            <a:pPr>
              <a:lnSpc>
                <a:spcPct val="140000"/>
              </a:lnSpc>
            </a:pPr>
            <a:r>
              <a:rPr lang="en-US" sz="1193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conservación de la energía</a:t>
            </a:r>
            <a:pPr>
              <a:lnSpc>
                <a:spcPct val="140000"/>
              </a:lnSpc>
            </a:pPr>
            <a:r>
              <a:rPr lang="en-US" sz="1193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383664" y="5916009"/>
            <a:ext cx="11424671" cy="937846"/>
          </a:xfrm>
          <a:custGeom>
            <a:avLst/>
            <a:gdLst/>
            <a:ahLst/>
            <a:cxnLst/>
            <a:rect l="l" t="t" r="r" b="b"/>
            <a:pathLst>
              <a:path w="11424671" h="937846">
                <a:moveTo>
                  <a:pt x="113676" y="0"/>
                </a:moveTo>
                <a:lnTo>
                  <a:pt x="11310995" y="0"/>
                </a:lnTo>
                <a:cubicBezTo>
                  <a:pt x="11373777" y="0"/>
                  <a:pt x="11424671" y="50895"/>
                  <a:pt x="11424671" y="113676"/>
                </a:cubicBezTo>
                <a:lnTo>
                  <a:pt x="11424671" y="824170"/>
                </a:lnTo>
                <a:cubicBezTo>
                  <a:pt x="11424671" y="886952"/>
                  <a:pt x="11373777" y="937846"/>
                  <a:pt x="11310995" y="937846"/>
                </a:cubicBezTo>
                <a:lnTo>
                  <a:pt x="113676" y="937846"/>
                </a:lnTo>
                <a:cubicBezTo>
                  <a:pt x="50895" y="937846"/>
                  <a:pt x="0" y="886952"/>
                  <a:pt x="0" y="824170"/>
                </a:cubicBezTo>
                <a:lnTo>
                  <a:pt x="0" y="113676"/>
                </a:lnTo>
                <a:cubicBezTo>
                  <a:pt x="0" y="50937"/>
                  <a:pt x="50937" y="0"/>
                  <a:pt x="113676" y="0"/>
                </a:cubicBezTo>
                <a:close/>
              </a:path>
            </a:pathLst>
          </a:custGeom>
          <a:solidFill>
            <a:srgbClr val="4A7C59">
              <a:alpha val="20000"/>
            </a:srgbClr>
          </a:solidFill>
          <a:ln w="12700">
            <a:solidFill>
              <a:srgbClr val="4A7C59">
                <a:alpha val="50196"/>
              </a:srgbClr>
            </a:solidFill>
            <a:prstDash val="solid"/>
          </a:ln>
        </p:spPr>
      </p:sp>
      <p:sp>
        <p:nvSpPr>
          <p:cNvPr id="34" name="Shape 32"/>
          <p:cNvSpPr/>
          <p:nvPr/>
        </p:nvSpPr>
        <p:spPr>
          <a:xfrm>
            <a:off x="633520" y="6110210"/>
            <a:ext cx="248671" cy="284196"/>
          </a:xfrm>
          <a:custGeom>
            <a:avLst/>
            <a:gdLst/>
            <a:ahLst/>
            <a:cxnLst/>
            <a:rect l="l" t="t" r="r" b="b"/>
            <a:pathLst>
              <a:path w="248671" h="284196">
                <a:moveTo>
                  <a:pt x="124336" y="137657"/>
                </a:moveTo>
                <a:cubicBezTo>
                  <a:pt x="161098" y="137657"/>
                  <a:pt x="190944" y="107811"/>
                  <a:pt x="190944" y="71049"/>
                </a:cubicBezTo>
                <a:cubicBezTo>
                  <a:pt x="190944" y="34287"/>
                  <a:pt x="161098" y="4441"/>
                  <a:pt x="124336" y="4441"/>
                </a:cubicBezTo>
                <a:cubicBezTo>
                  <a:pt x="87573" y="4441"/>
                  <a:pt x="57727" y="34287"/>
                  <a:pt x="57727" y="71049"/>
                </a:cubicBezTo>
                <a:cubicBezTo>
                  <a:pt x="57727" y="107811"/>
                  <a:pt x="87573" y="137657"/>
                  <a:pt x="124336" y="137657"/>
                </a:cubicBezTo>
                <a:close/>
                <a:moveTo>
                  <a:pt x="107850" y="168741"/>
                </a:moveTo>
                <a:cubicBezTo>
                  <a:pt x="53176" y="168741"/>
                  <a:pt x="8881" y="213036"/>
                  <a:pt x="8881" y="267710"/>
                </a:cubicBezTo>
                <a:cubicBezTo>
                  <a:pt x="8881" y="276813"/>
                  <a:pt x="16264" y="284196"/>
                  <a:pt x="25367" y="284196"/>
                </a:cubicBezTo>
                <a:lnTo>
                  <a:pt x="223305" y="284196"/>
                </a:lnTo>
                <a:cubicBezTo>
                  <a:pt x="232408" y="284196"/>
                  <a:pt x="239790" y="276813"/>
                  <a:pt x="239790" y="267710"/>
                </a:cubicBezTo>
                <a:cubicBezTo>
                  <a:pt x="239790" y="213036"/>
                  <a:pt x="195496" y="168741"/>
                  <a:pt x="140821" y="168741"/>
                </a:cubicBezTo>
                <a:lnTo>
                  <a:pt x="107850" y="168741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35" name="Text 33"/>
          <p:cNvSpPr/>
          <p:nvPr/>
        </p:nvSpPr>
        <p:spPr>
          <a:xfrm>
            <a:off x="1084681" y="6110210"/>
            <a:ext cx="8137473" cy="2652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43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Gustav Kirchhoff (1824-1887)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1084681" y="6413352"/>
            <a:ext cx="8128000" cy="2463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93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Físico alemán que desarrolló estas leyes en </a:t>
            </a:r>
            <a:pPr>
              <a:lnSpc>
                <a:spcPct val="140000"/>
              </a:lnSpc>
            </a:pPr>
            <a:r>
              <a:rPr lang="en-US" sz="1193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1845</a:t>
            </a:r>
            <a:pPr>
              <a:lnSpc>
                <a:spcPct val="140000"/>
              </a:lnSpc>
            </a:pPr>
            <a:r>
              <a:rPr lang="en-US" sz="1193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Estas leyes no son opciones... son </a:t>
            </a:r>
            <a:pPr>
              <a:lnSpc>
                <a:spcPct val="140000"/>
              </a:lnSpc>
            </a:pPr>
            <a:r>
              <a:rPr lang="en-US" sz="1193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obligaciones de la naturaleza</a:t>
            </a:r>
            <a:pPr>
              <a:lnSpc>
                <a:spcPct val="140000"/>
              </a:lnSpc>
            </a:pPr>
            <a:r>
              <a:rPr lang="en-US" sz="1193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A1D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1506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spc="120" kern="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Configuraciones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685800"/>
            <a:ext cx="11658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Circuitos: Serie, Paralelo y Mixtos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1000" y="1295400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5" name="Shape 3"/>
          <p:cNvSpPr/>
          <p:nvPr/>
        </p:nvSpPr>
        <p:spPr>
          <a:xfrm>
            <a:off x="390525" y="1571625"/>
            <a:ext cx="3667125" cy="4057650"/>
          </a:xfrm>
          <a:custGeom>
            <a:avLst/>
            <a:gdLst/>
            <a:ahLst/>
            <a:cxnLst/>
            <a:rect l="l" t="t" r="r" b="b"/>
            <a:pathLst>
              <a:path w="3667125" h="4057650">
                <a:moveTo>
                  <a:pt x="152406" y="0"/>
                </a:moveTo>
                <a:lnTo>
                  <a:pt x="3514719" y="0"/>
                </a:lnTo>
                <a:cubicBezTo>
                  <a:pt x="3598834" y="0"/>
                  <a:pt x="3667125" y="68291"/>
                  <a:pt x="3667125" y="152406"/>
                </a:cubicBezTo>
                <a:lnTo>
                  <a:pt x="3667125" y="3905244"/>
                </a:lnTo>
                <a:cubicBezTo>
                  <a:pt x="3667125" y="3989359"/>
                  <a:pt x="3598834" y="4057650"/>
                  <a:pt x="3514719" y="4057650"/>
                </a:cubicBezTo>
                <a:lnTo>
                  <a:pt x="152406" y="4057650"/>
                </a:lnTo>
                <a:cubicBezTo>
                  <a:pt x="68291" y="4057650"/>
                  <a:pt x="0" y="3989359"/>
                  <a:pt x="0" y="3905244"/>
                </a:cubicBezTo>
                <a:lnTo>
                  <a:pt x="0" y="152406"/>
                </a:lnTo>
                <a:cubicBezTo>
                  <a:pt x="0" y="68291"/>
                  <a:pt x="68291" y="0"/>
                  <a:pt x="152406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 w="25400">
            <a:solidFill>
              <a:srgbClr val="4A7C59">
                <a:alpha val="50196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590550" y="177165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7" name="Shape 5"/>
          <p:cNvSpPr/>
          <p:nvPr/>
        </p:nvSpPr>
        <p:spPr>
          <a:xfrm>
            <a:off x="728663" y="1924050"/>
            <a:ext cx="257175" cy="228600"/>
          </a:xfrm>
          <a:custGeom>
            <a:avLst/>
            <a:gdLst/>
            <a:ahLst/>
            <a:cxnLst/>
            <a:rect l="l" t="t" r="r" b="b"/>
            <a:pathLst>
              <a:path w="257175" h="228600">
                <a:moveTo>
                  <a:pt x="187300" y="42863"/>
                </a:moveTo>
                <a:cubicBezTo>
                  <a:pt x="179889" y="42863"/>
                  <a:pt x="172700" y="44872"/>
                  <a:pt x="166405" y="48533"/>
                </a:cubicBezTo>
                <a:cubicBezTo>
                  <a:pt x="159350" y="41389"/>
                  <a:pt x="151135" y="35406"/>
                  <a:pt x="142071" y="30897"/>
                </a:cubicBezTo>
                <a:cubicBezTo>
                  <a:pt x="154662" y="20181"/>
                  <a:pt x="170691" y="14288"/>
                  <a:pt x="187300" y="14288"/>
                </a:cubicBezTo>
                <a:cubicBezTo>
                  <a:pt x="225876" y="14288"/>
                  <a:pt x="257175" y="45541"/>
                  <a:pt x="257175" y="84162"/>
                </a:cubicBezTo>
                <a:cubicBezTo>
                  <a:pt x="257175" y="102691"/>
                  <a:pt x="249808" y="120461"/>
                  <a:pt x="236726" y="133543"/>
                </a:cubicBezTo>
                <a:lnTo>
                  <a:pt x="204981" y="165289"/>
                </a:lnTo>
                <a:cubicBezTo>
                  <a:pt x="191899" y="178371"/>
                  <a:pt x="174129" y="185738"/>
                  <a:pt x="155600" y="185738"/>
                </a:cubicBezTo>
                <a:cubicBezTo>
                  <a:pt x="117024" y="185738"/>
                  <a:pt x="85725" y="154484"/>
                  <a:pt x="85725" y="115863"/>
                </a:cubicBezTo>
                <a:cubicBezTo>
                  <a:pt x="85725" y="115193"/>
                  <a:pt x="85725" y="114523"/>
                  <a:pt x="85770" y="113854"/>
                </a:cubicBezTo>
                <a:cubicBezTo>
                  <a:pt x="85993" y="105951"/>
                  <a:pt x="92556" y="99745"/>
                  <a:pt x="100459" y="99968"/>
                </a:cubicBezTo>
                <a:cubicBezTo>
                  <a:pt x="108362" y="100191"/>
                  <a:pt x="114568" y="106754"/>
                  <a:pt x="114345" y="114657"/>
                </a:cubicBezTo>
                <a:cubicBezTo>
                  <a:pt x="114345" y="115059"/>
                  <a:pt x="114345" y="115461"/>
                  <a:pt x="114345" y="115818"/>
                </a:cubicBezTo>
                <a:cubicBezTo>
                  <a:pt x="114345" y="138633"/>
                  <a:pt x="132829" y="157118"/>
                  <a:pt x="155644" y="157118"/>
                </a:cubicBezTo>
                <a:cubicBezTo>
                  <a:pt x="166583" y="157118"/>
                  <a:pt x="177076" y="152787"/>
                  <a:pt x="184845" y="145018"/>
                </a:cubicBezTo>
                <a:lnTo>
                  <a:pt x="216590" y="113273"/>
                </a:lnTo>
                <a:cubicBezTo>
                  <a:pt x="224314" y="105549"/>
                  <a:pt x="228689" y="95012"/>
                  <a:pt x="228689" y="84073"/>
                </a:cubicBezTo>
                <a:cubicBezTo>
                  <a:pt x="228689" y="61258"/>
                  <a:pt x="210205" y="42773"/>
                  <a:pt x="187389" y="42773"/>
                </a:cubicBezTo>
                <a:close/>
                <a:moveTo>
                  <a:pt x="122873" y="77376"/>
                </a:moveTo>
                <a:cubicBezTo>
                  <a:pt x="122024" y="77019"/>
                  <a:pt x="121176" y="76527"/>
                  <a:pt x="120417" y="75992"/>
                </a:cubicBezTo>
                <a:cubicBezTo>
                  <a:pt x="114791" y="73089"/>
                  <a:pt x="108362" y="71438"/>
                  <a:pt x="101620" y="71438"/>
                </a:cubicBezTo>
                <a:cubicBezTo>
                  <a:pt x="90681" y="71438"/>
                  <a:pt x="80189" y="75768"/>
                  <a:pt x="72420" y="83537"/>
                </a:cubicBezTo>
                <a:lnTo>
                  <a:pt x="40675" y="115282"/>
                </a:lnTo>
                <a:cubicBezTo>
                  <a:pt x="32951" y="123006"/>
                  <a:pt x="28575" y="133543"/>
                  <a:pt x="28575" y="144482"/>
                </a:cubicBezTo>
                <a:cubicBezTo>
                  <a:pt x="28575" y="167298"/>
                  <a:pt x="47059" y="185782"/>
                  <a:pt x="69875" y="185782"/>
                </a:cubicBezTo>
                <a:cubicBezTo>
                  <a:pt x="77242" y="185782"/>
                  <a:pt x="84430" y="183818"/>
                  <a:pt x="90726" y="180156"/>
                </a:cubicBezTo>
                <a:cubicBezTo>
                  <a:pt x="97780" y="187300"/>
                  <a:pt x="105995" y="193283"/>
                  <a:pt x="115104" y="197793"/>
                </a:cubicBezTo>
                <a:cubicBezTo>
                  <a:pt x="102513" y="208464"/>
                  <a:pt x="86529" y="214402"/>
                  <a:pt x="69875" y="214402"/>
                </a:cubicBezTo>
                <a:cubicBezTo>
                  <a:pt x="31299" y="214402"/>
                  <a:pt x="0" y="183148"/>
                  <a:pt x="0" y="144527"/>
                </a:cubicBezTo>
                <a:cubicBezTo>
                  <a:pt x="0" y="125998"/>
                  <a:pt x="7367" y="108228"/>
                  <a:pt x="20449" y="95146"/>
                </a:cubicBezTo>
                <a:lnTo>
                  <a:pt x="52194" y="63401"/>
                </a:lnTo>
                <a:cubicBezTo>
                  <a:pt x="65276" y="50319"/>
                  <a:pt x="83046" y="42952"/>
                  <a:pt x="101575" y="42952"/>
                </a:cubicBezTo>
                <a:cubicBezTo>
                  <a:pt x="140241" y="42952"/>
                  <a:pt x="171450" y="74474"/>
                  <a:pt x="171450" y="113005"/>
                </a:cubicBezTo>
                <a:cubicBezTo>
                  <a:pt x="171450" y="113586"/>
                  <a:pt x="171450" y="114166"/>
                  <a:pt x="171450" y="114746"/>
                </a:cubicBezTo>
                <a:cubicBezTo>
                  <a:pt x="171271" y="122649"/>
                  <a:pt x="164708" y="128855"/>
                  <a:pt x="156805" y="128677"/>
                </a:cubicBezTo>
                <a:cubicBezTo>
                  <a:pt x="148903" y="128498"/>
                  <a:pt x="142696" y="121935"/>
                  <a:pt x="142875" y="114032"/>
                </a:cubicBezTo>
                <a:cubicBezTo>
                  <a:pt x="142875" y="113675"/>
                  <a:pt x="142875" y="113362"/>
                  <a:pt x="142875" y="113005"/>
                </a:cubicBezTo>
                <a:cubicBezTo>
                  <a:pt x="142875" y="97959"/>
                  <a:pt x="134838" y="84743"/>
                  <a:pt x="122873" y="7746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8" name="Text 6"/>
          <p:cNvSpPr/>
          <p:nvPr/>
        </p:nvSpPr>
        <p:spPr>
          <a:xfrm>
            <a:off x="1238250" y="1885950"/>
            <a:ext cx="7143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4A7C59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Serie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590550" y="2457450"/>
            <a:ext cx="3267075" cy="838200"/>
          </a:xfrm>
          <a:custGeom>
            <a:avLst/>
            <a:gdLst/>
            <a:ahLst/>
            <a:cxnLst/>
            <a:rect l="l" t="t" r="r" b="b"/>
            <a:pathLst>
              <a:path w="3267075" h="838200">
                <a:moveTo>
                  <a:pt x="114297" y="0"/>
                </a:moveTo>
                <a:lnTo>
                  <a:pt x="3152778" y="0"/>
                </a:lnTo>
                <a:cubicBezTo>
                  <a:pt x="3215903" y="0"/>
                  <a:pt x="3267075" y="51172"/>
                  <a:pt x="3267075" y="114297"/>
                </a:cubicBezTo>
                <a:lnTo>
                  <a:pt x="3267075" y="723903"/>
                </a:lnTo>
                <a:cubicBezTo>
                  <a:pt x="3267075" y="787028"/>
                  <a:pt x="3215903" y="838200"/>
                  <a:pt x="3152778" y="838200"/>
                </a:cubicBezTo>
                <a:lnTo>
                  <a:pt x="114297" y="838200"/>
                </a:lnTo>
                <a:cubicBezTo>
                  <a:pt x="51172" y="838200"/>
                  <a:pt x="0" y="787028"/>
                  <a:pt x="0" y="723903"/>
                </a:cubicBezTo>
                <a:lnTo>
                  <a:pt x="0" y="114297"/>
                </a:lnTo>
                <a:cubicBezTo>
                  <a:pt x="0" y="51172"/>
                  <a:pt x="51172" y="0"/>
                  <a:pt x="114297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10" name="Text 8"/>
          <p:cNvSpPr/>
          <p:nvPr/>
        </p:nvSpPr>
        <p:spPr>
          <a:xfrm>
            <a:off x="742950" y="2609850"/>
            <a:ext cx="30384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Configuración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742950" y="2914650"/>
            <a:ext cx="30384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Componentes conectados </a:t>
            </a:r>
            <a:pPr>
              <a:lnSpc>
                <a:spcPct val="130000"/>
              </a:lnSpc>
            </a:pPr>
            <a:r>
              <a:rPr lang="en-US" sz="1200" b="1" dirty="0">
                <a:solidFill>
                  <a:srgbClr val="4A7C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uno tras otro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590550" y="3409950"/>
            <a:ext cx="3267075" cy="1143000"/>
          </a:xfrm>
          <a:custGeom>
            <a:avLst/>
            <a:gdLst/>
            <a:ahLst/>
            <a:cxnLst/>
            <a:rect l="l" t="t" r="r" b="b"/>
            <a:pathLst>
              <a:path w="3267075" h="1143000">
                <a:moveTo>
                  <a:pt x="114300" y="0"/>
                </a:moveTo>
                <a:lnTo>
                  <a:pt x="3152775" y="0"/>
                </a:lnTo>
                <a:cubicBezTo>
                  <a:pt x="3215859" y="0"/>
                  <a:pt x="3267075" y="51216"/>
                  <a:pt x="3267075" y="114300"/>
                </a:cubicBezTo>
                <a:lnTo>
                  <a:pt x="3267075" y="1028700"/>
                </a:lnTo>
                <a:cubicBezTo>
                  <a:pt x="3267075" y="1091784"/>
                  <a:pt x="3215859" y="1143000"/>
                  <a:pt x="3152775" y="1143000"/>
                </a:cubicBezTo>
                <a:lnTo>
                  <a:pt x="114300" y="1143000"/>
                </a:lnTo>
                <a:cubicBezTo>
                  <a:pt x="51216" y="1143000"/>
                  <a:pt x="0" y="1091784"/>
                  <a:pt x="0" y="10287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13" name="Shape 11"/>
          <p:cNvSpPr/>
          <p:nvPr/>
        </p:nvSpPr>
        <p:spPr>
          <a:xfrm>
            <a:off x="771525" y="3600450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129421" y="20866"/>
                </a:moveTo>
                <a:cubicBezTo>
                  <a:pt x="133677" y="23961"/>
                  <a:pt x="134630" y="29914"/>
                  <a:pt x="131534" y="34171"/>
                </a:cubicBezTo>
                <a:lnTo>
                  <a:pt x="55334" y="138946"/>
                </a:lnTo>
                <a:cubicBezTo>
                  <a:pt x="53697" y="141208"/>
                  <a:pt x="51167" y="142607"/>
                  <a:pt x="48369" y="142845"/>
                </a:cubicBezTo>
                <a:cubicBezTo>
                  <a:pt x="45571" y="143083"/>
                  <a:pt x="42863" y="142042"/>
                  <a:pt x="40898" y="140077"/>
                </a:cubicBezTo>
                <a:lnTo>
                  <a:pt x="2798" y="101977"/>
                </a:lnTo>
                <a:cubicBezTo>
                  <a:pt x="-923" y="98256"/>
                  <a:pt x="-923" y="92214"/>
                  <a:pt x="2798" y="88493"/>
                </a:cubicBezTo>
                <a:cubicBezTo>
                  <a:pt x="6519" y="84773"/>
                  <a:pt x="12561" y="84773"/>
                  <a:pt x="16282" y="88493"/>
                </a:cubicBezTo>
                <a:lnTo>
                  <a:pt x="46494" y="118705"/>
                </a:lnTo>
                <a:lnTo>
                  <a:pt x="116145" y="22949"/>
                </a:lnTo>
                <a:cubicBezTo>
                  <a:pt x="119241" y="18693"/>
                  <a:pt x="125194" y="17740"/>
                  <a:pt x="129451" y="20836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14" name="Text 12"/>
          <p:cNvSpPr/>
          <p:nvPr/>
        </p:nvSpPr>
        <p:spPr>
          <a:xfrm>
            <a:off x="1009650" y="3562350"/>
            <a:ext cx="12477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Misma </a:t>
            </a:r>
            <a:pPr>
              <a:lnSpc>
                <a:spcPct val="130000"/>
              </a:lnSpc>
            </a:pPr>
            <a:r>
              <a:rPr lang="en-US" sz="120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corriente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771525" y="3905250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129421" y="20866"/>
                </a:moveTo>
                <a:cubicBezTo>
                  <a:pt x="133677" y="23961"/>
                  <a:pt x="134630" y="29914"/>
                  <a:pt x="131534" y="34171"/>
                </a:cubicBezTo>
                <a:lnTo>
                  <a:pt x="55334" y="138946"/>
                </a:lnTo>
                <a:cubicBezTo>
                  <a:pt x="53697" y="141208"/>
                  <a:pt x="51167" y="142607"/>
                  <a:pt x="48369" y="142845"/>
                </a:cubicBezTo>
                <a:cubicBezTo>
                  <a:pt x="45571" y="143083"/>
                  <a:pt x="42863" y="142042"/>
                  <a:pt x="40898" y="140077"/>
                </a:cubicBezTo>
                <a:lnTo>
                  <a:pt x="2798" y="101977"/>
                </a:lnTo>
                <a:cubicBezTo>
                  <a:pt x="-923" y="98256"/>
                  <a:pt x="-923" y="92214"/>
                  <a:pt x="2798" y="88493"/>
                </a:cubicBezTo>
                <a:cubicBezTo>
                  <a:pt x="6519" y="84773"/>
                  <a:pt x="12561" y="84773"/>
                  <a:pt x="16282" y="88493"/>
                </a:cubicBezTo>
                <a:lnTo>
                  <a:pt x="46494" y="118705"/>
                </a:lnTo>
                <a:lnTo>
                  <a:pt x="116145" y="22949"/>
                </a:lnTo>
                <a:cubicBezTo>
                  <a:pt x="119241" y="18693"/>
                  <a:pt x="125194" y="17740"/>
                  <a:pt x="129451" y="20836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16" name="Text 14"/>
          <p:cNvSpPr/>
          <p:nvPr/>
        </p:nvSpPr>
        <p:spPr>
          <a:xfrm>
            <a:off x="1009650" y="3867150"/>
            <a:ext cx="12477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Voltaje se </a:t>
            </a:r>
            <a:pPr>
              <a:lnSpc>
                <a:spcPct val="130000"/>
              </a:lnSpc>
            </a:pPr>
            <a:r>
              <a:rPr lang="en-US" sz="120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divide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771525" y="4210050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129421" y="20866"/>
                </a:moveTo>
                <a:cubicBezTo>
                  <a:pt x="133677" y="23961"/>
                  <a:pt x="134630" y="29914"/>
                  <a:pt x="131534" y="34171"/>
                </a:cubicBezTo>
                <a:lnTo>
                  <a:pt x="55334" y="138946"/>
                </a:lnTo>
                <a:cubicBezTo>
                  <a:pt x="53697" y="141208"/>
                  <a:pt x="51167" y="142607"/>
                  <a:pt x="48369" y="142845"/>
                </a:cubicBezTo>
                <a:cubicBezTo>
                  <a:pt x="45571" y="143083"/>
                  <a:pt x="42863" y="142042"/>
                  <a:pt x="40898" y="140077"/>
                </a:cubicBezTo>
                <a:lnTo>
                  <a:pt x="2798" y="101977"/>
                </a:lnTo>
                <a:cubicBezTo>
                  <a:pt x="-923" y="98256"/>
                  <a:pt x="-923" y="92214"/>
                  <a:pt x="2798" y="88493"/>
                </a:cubicBezTo>
                <a:cubicBezTo>
                  <a:pt x="6519" y="84773"/>
                  <a:pt x="12561" y="84773"/>
                  <a:pt x="16282" y="88493"/>
                </a:cubicBezTo>
                <a:lnTo>
                  <a:pt x="46494" y="118705"/>
                </a:lnTo>
                <a:lnTo>
                  <a:pt x="116145" y="22949"/>
                </a:lnTo>
                <a:cubicBezTo>
                  <a:pt x="119241" y="18693"/>
                  <a:pt x="125194" y="17740"/>
                  <a:pt x="129451" y="20836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18" name="Text 16"/>
          <p:cNvSpPr/>
          <p:nvPr/>
        </p:nvSpPr>
        <p:spPr>
          <a:xfrm>
            <a:off x="1009650" y="4181475"/>
            <a:ext cx="1256506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</a:t>
            </a:r>
            <a:pPr>
              <a:lnSpc>
                <a:spcPct val="130000"/>
              </a:lnSpc>
            </a:pPr>
            <a:r>
              <a:rPr lang="en-US" sz="90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</a:t>
            </a:r>
            <a:pPr>
              <a:lnSpc>
                <a:spcPct val="130000"/>
              </a:lnSpc>
            </a:pPr>
            <a:r>
              <a:rPr lang="en-US" sz="120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= R₁ + R₂ + ...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595313" y="4672013"/>
            <a:ext cx="3257550" cy="466725"/>
          </a:xfrm>
          <a:custGeom>
            <a:avLst/>
            <a:gdLst/>
            <a:ahLst/>
            <a:cxnLst/>
            <a:rect l="l" t="t" r="r" b="b"/>
            <a:pathLst>
              <a:path w="3257550" h="466725">
                <a:moveTo>
                  <a:pt x="76202" y="0"/>
                </a:moveTo>
                <a:lnTo>
                  <a:pt x="3181348" y="0"/>
                </a:lnTo>
                <a:cubicBezTo>
                  <a:pt x="3223433" y="0"/>
                  <a:pt x="3257550" y="34117"/>
                  <a:pt x="3257550" y="76202"/>
                </a:cubicBezTo>
                <a:lnTo>
                  <a:pt x="3257550" y="390523"/>
                </a:lnTo>
                <a:cubicBezTo>
                  <a:pt x="3257550" y="432608"/>
                  <a:pt x="3223433" y="466725"/>
                  <a:pt x="3181348" y="466725"/>
                </a:cubicBezTo>
                <a:lnTo>
                  <a:pt x="76202" y="466725"/>
                </a:lnTo>
                <a:cubicBezTo>
                  <a:pt x="34117" y="466725"/>
                  <a:pt x="0" y="432608"/>
                  <a:pt x="0" y="390523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4A7C59">
              <a:alpha val="20000"/>
            </a:srgbClr>
          </a:solidFill>
          <a:ln w="12700">
            <a:solidFill>
              <a:srgbClr val="4A7C59">
                <a:alpha val="50196"/>
              </a:srgbClr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1208246" y="4833938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87184" y="114300"/>
                </a:moveTo>
                <a:cubicBezTo>
                  <a:pt x="89356" y="107662"/>
                  <a:pt x="93702" y="101650"/>
                  <a:pt x="98614" y="96470"/>
                </a:cubicBezTo>
                <a:cubicBezTo>
                  <a:pt x="108347" y="86231"/>
                  <a:pt x="114300" y="72390"/>
                  <a:pt x="114300" y="57150"/>
                </a:cubicBezTo>
                <a:cubicBezTo>
                  <a:pt x="114300" y="25598"/>
                  <a:pt x="88702" y="0"/>
                  <a:pt x="57150" y="0"/>
                </a:cubicBezTo>
                <a:cubicBezTo>
                  <a:pt x="25598" y="0"/>
                  <a:pt x="0" y="25598"/>
                  <a:pt x="0" y="57150"/>
                </a:cubicBezTo>
                <a:cubicBezTo>
                  <a:pt x="0" y="72390"/>
                  <a:pt x="5953" y="86231"/>
                  <a:pt x="15686" y="96470"/>
                </a:cubicBezTo>
                <a:cubicBezTo>
                  <a:pt x="20598" y="101650"/>
                  <a:pt x="24973" y="107662"/>
                  <a:pt x="27116" y="114300"/>
                </a:cubicBezTo>
                <a:lnTo>
                  <a:pt x="87154" y="114300"/>
                </a:lnTo>
                <a:close/>
                <a:moveTo>
                  <a:pt x="85725" y="128588"/>
                </a:moveTo>
                <a:lnTo>
                  <a:pt x="28575" y="128588"/>
                </a:lnTo>
                <a:lnTo>
                  <a:pt x="28575" y="133350"/>
                </a:lnTo>
                <a:cubicBezTo>
                  <a:pt x="28575" y="146506"/>
                  <a:pt x="39231" y="157163"/>
                  <a:pt x="52388" y="157163"/>
                </a:cubicBezTo>
                <a:lnTo>
                  <a:pt x="61912" y="157163"/>
                </a:lnTo>
                <a:cubicBezTo>
                  <a:pt x="75069" y="157163"/>
                  <a:pt x="85725" y="146506"/>
                  <a:pt x="85725" y="133350"/>
                </a:cubicBezTo>
                <a:lnTo>
                  <a:pt x="85725" y="128588"/>
                </a:lnTo>
                <a:close/>
                <a:moveTo>
                  <a:pt x="54769" y="33338"/>
                </a:moveTo>
                <a:cubicBezTo>
                  <a:pt x="42922" y="33338"/>
                  <a:pt x="33338" y="42922"/>
                  <a:pt x="33338" y="54769"/>
                </a:cubicBezTo>
                <a:cubicBezTo>
                  <a:pt x="33338" y="58728"/>
                  <a:pt x="30153" y="61912"/>
                  <a:pt x="26194" y="61912"/>
                </a:cubicBezTo>
                <a:cubicBezTo>
                  <a:pt x="22235" y="61912"/>
                  <a:pt x="19050" y="58728"/>
                  <a:pt x="19050" y="54769"/>
                </a:cubicBezTo>
                <a:cubicBezTo>
                  <a:pt x="19050" y="35034"/>
                  <a:pt x="35034" y="19050"/>
                  <a:pt x="54769" y="19050"/>
                </a:cubicBezTo>
                <a:cubicBezTo>
                  <a:pt x="58728" y="19050"/>
                  <a:pt x="61912" y="22235"/>
                  <a:pt x="61912" y="26194"/>
                </a:cubicBezTo>
                <a:cubicBezTo>
                  <a:pt x="61912" y="30153"/>
                  <a:pt x="58728" y="33338"/>
                  <a:pt x="54769" y="33338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21" name="Text 19"/>
          <p:cNvSpPr/>
          <p:nvPr/>
        </p:nvSpPr>
        <p:spPr>
          <a:xfrm>
            <a:off x="923925" y="4791075"/>
            <a:ext cx="28479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 uno falla, todos fallan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4264025" y="1571625"/>
            <a:ext cx="3667125" cy="4057650"/>
          </a:xfrm>
          <a:custGeom>
            <a:avLst/>
            <a:gdLst/>
            <a:ahLst/>
            <a:cxnLst/>
            <a:rect l="l" t="t" r="r" b="b"/>
            <a:pathLst>
              <a:path w="3667125" h="4057650">
                <a:moveTo>
                  <a:pt x="152406" y="0"/>
                </a:moveTo>
                <a:lnTo>
                  <a:pt x="3514719" y="0"/>
                </a:lnTo>
                <a:cubicBezTo>
                  <a:pt x="3598834" y="0"/>
                  <a:pt x="3667125" y="68291"/>
                  <a:pt x="3667125" y="152406"/>
                </a:cubicBezTo>
                <a:lnTo>
                  <a:pt x="3667125" y="3905244"/>
                </a:lnTo>
                <a:cubicBezTo>
                  <a:pt x="3667125" y="3989359"/>
                  <a:pt x="3598834" y="4057650"/>
                  <a:pt x="3514719" y="4057650"/>
                </a:cubicBezTo>
                <a:lnTo>
                  <a:pt x="152406" y="4057650"/>
                </a:lnTo>
                <a:cubicBezTo>
                  <a:pt x="68291" y="4057650"/>
                  <a:pt x="0" y="3989359"/>
                  <a:pt x="0" y="3905244"/>
                </a:cubicBezTo>
                <a:lnTo>
                  <a:pt x="0" y="152406"/>
                </a:lnTo>
                <a:cubicBezTo>
                  <a:pt x="0" y="68291"/>
                  <a:pt x="68291" y="0"/>
                  <a:pt x="152406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 w="25400">
            <a:solidFill>
              <a:srgbClr val="E07A5F">
                <a:alpha val="50196"/>
              </a:srgbClr>
            </a:solidFill>
            <a:prstDash val="solid"/>
          </a:ln>
        </p:spPr>
      </p:sp>
      <p:sp>
        <p:nvSpPr>
          <p:cNvPr id="23" name="Shape 21"/>
          <p:cNvSpPr/>
          <p:nvPr/>
        </p:nvSpPr>
        <p:spPr>
          <a:xfrm>
            <a:off x="4464050" y="177165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24" name="Shape 22"/>
          <p:cNvSpPr/>
          <p:nvPr/>
        </p:nvSpPr>
        <p:spPr>
          <a:xfrm>
            <a:off x="4630738" y="1924050"/>
            <a:ext cx="200025" cy="228600"/>
          </a:xfrm>
          <a:custGeom>
            <a:avLst/>
            <a:gdLst/>
            <a:ahLst/>
            <a:cxnLst/>
            <a:rect l="l" t="t" r="r" b="b"/>
            <a:pathLst>
              <a:path w="200025" h="228600">
                <a:moveTo>
                  <a:pt x="35719" y="46434"/>
                </a:moveTo>
                <a:cubicBezTo>
                  <a:pt x="41633" y="46434"/>
                  <a:pt x="46434" y="41633"/>
                  <a:pt x="46434" y="35719"/>
                </a:cubicBezTo>
                <a:cubicBezTo>
                  <a:pt x="46434" y="29805"/>
                  <a:pt x="41633" y="25003"/>
                  <a:pt x="35719" y="25003"/>
                </a:cubicBezTo>
                <a:cubicBezTo>
                  <a:pt x="29805" y="25003"/>
                  <a:pt x="25003" y="29805"/>
                  <a:pt x="25003" y="35719"/>
                </a:cubicBezTo>
                <a:cubicBezTo>
                  <a:pt x="25003" y="41633"/>
                  <a:pt x="29805" y="46434"/>
                  <a:pt x="35719" y="46434"/>
                </a:cubicBezTo>
                <a:close/>
                <a:moveTo>
                  <a:pt x="71438" y="35719"/>
                </a:moveTo>
                <a:cubicBezTo>
                  <a:pt x="71438" y="50363"/>
                  <a:pt x="62642" y="62954"/>
                  <a:pt x="50006" y="68446"/>
                </a:cubicBezTo>
                <a:lnTo>
                  <a:pt x="50006" y="100013"/>
                </a:lnTo>
                <a:lnTo>
                  <a:pt x="128588" y="100013"/>
                </a:lnTo>
                <a:cubicBezTo>
                  <a:pt x="140419" y="100013"/>
                  <a:pt x="150019" y="90413"/>
                  <a:pt x="150019" y="78581"/>
                </a:cubicBezTo>
                <a:lnTo>
                  <a:pt x="150019" y="68446"/>
                </a:lnTo>
                <a:cubicBezTo>
                  <a:pt x="137383" y="62954"/>
                  <a:pt x="128588" y="50363"/>
                  <a:pt x="128588" y="35719"/>
                </a:cubicBezTo>
                <a:cubicBezTo>
                  <a:pt x="128588" y="15984"/>
                  <a:pt x="144572" y="0"/>
                  <a:pt x="164306" y="0"/>
                </a:cubicBezTo>
                <a:cubicBezTo>
                  <a:pt x="184041" y="0"/>
                  <a:pt x="200025" y="15984"/>
                  <a:pt x="200025" y="35719"/>
                </a:cubicBezTo>
                <a:cubicBezTo>
                  <a:pt x="200025" y="50363"/>
                  <a:pt x="191229" y="62954"/>
                  <a:pt x="178594" y="68446"/>
                </a:cubicBezTo>
                <a:lnTo>
                  <a:pt x="178594" y="78581"/>
                </a:lnTo>
                <a:cubicBezTo>
                  <a:pt x="178594" y="106219"/>
                  <a:pt x="156225" y="128588"/>
                  <a:pt x="128588" y="128588"/>
                </a:cubicBezTo>
                <a:lnTo>
                  <a:pt x="50006" y="128588"/>
                </a:lnTo>
                <a:lnTo>
                  <a:pt x="50006" y="160154"/>
                </a:lnTo>
                <a:cubicBezTo>
                  <a:pt x="62642" y="165646"/>
                  <a:pt x="71438" y="178237"/>
                  <a:pt x="71438" y="192881"/>
                </a:cubicBezTo>
                <a:cubicBezTo>
                  <a:pt x="71438" y="212616"/>
                  <a:pt x="55453" y="228600"/>
                  <a:pt x="35719" y="228600"/>
                </a:cubicBezTo>
                <a:cubicBezTo>
                  <a:pt x="15984" y="228600"/>
                  <a:pt x="0" y="212616"/>
                  <a:pt x="0" y="192881"/>
                </a:cubicBezTo>
                <a:cubicBezTo>
                  <a:pt x="0" y="178237"/>
                  <a:pt x="8796" y="165646"/>
                  <a:pt x="21431" y="160154"/>
                </a:cubicBezTo>
                <a:lnTo>
                  <a:pt x="21431" y="68491"/>
                </a:lnTo>
                <a:cubicBezTo>
                  <a:pt x="8796" y="62954"/>
                  <a:pt x="0" y="50363"/>
                  <a:pt x="0" y="35719"/>
                </a:cubicBezTo>
                <a:cubicBezTo>
                  <a:pt x="0" y="15984"/>
                  <a:pt x="15984" y="0"/>
                  <a:pt x="35719" y="0"/>
                </a:cubicBezTo>
                <a:cubicBezTo>
                  <a:pt x="55453" y="0"/>
                  <a:pt x="71438" y="15984"/>
                  <a:pt x="71438" y="35719"/>
                </a:cubicBezTo>
                <a:close/>
                <a:moveTo>
                  <a:pt x="175022" y="35719"/>
                </a:moveTo>
                <a:cubicBezTo>
                  <a:pt x="175022" y="29805"/>
                  <a:pt x="170220" y="25003"/>
                  <a:pt x="164306" y="25003"/>
                </a:cubicBezTo>
                <a:cubicBezTo>
                  <a:pt x="158392" y="25003"/>
                  <a:pt x="153591" y="29805"/>
                  <a:pt x="153591" y="35719"/>
                </a:cubicBezTo>
                <a:cubicBezTo>
                  <a:pt x="153591" y="41633"/>
                  <a:pt x="158392" y="46434"/>
                  <a:pt x="164306" y="46434"/>
                </a:cubicBezTo>
                <a:cubicBezTo>
                  <a:pt x="170220" y="46434"/>
                  <a:pt x="175022" y="41633"/>
                  <a:pt x="175022" y="35719"/>
                </a:cubicBezTo>
                <a:close/>
                <a:moveTo>
                  <a:pt x="35719" y="203597"/>
                </a:moveTo>
                <a:cubicBezTo>
                  <a:pt x="41633" y="203597"/>
                  <a:pt x="46434" y="198795"/>
                  <a:pt x="46434" y="192881"/>
                </a:cubicBezTo>
                <a:cubicBezTo>
                  <a:pt x="46434" y="186967"/>
                  <a:pt x="41633" y="182166"/>
                  <a:pt x="35719" y="182166"/>
                </a:cubicBezTo>
                <a:cubicBezTo>
                  <a:pt x="29805" y="182166"/>
                  <a:pt x="25003" y="186967"/>
                  <a:pt x="25003" y="192881"/>
                </a:cubicBezTo>
                <a:cubicBezTo>
                  <a:pt x="25003" y="198795"/>
                  <a:pt x="29805" y="203597"/>
                  <a:pt x="35719" y="203597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5" name="Text 23"/>
          <p:cNvSpPr/>
          <p:nvPr/>
        </p:nvSpPr>
        <p:spPr>
          <a:xfrm>
            <a:off x="5111750" y="1885950"/>
            <a:ext cx="11144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E07A5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Paralelo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4464050" y="2457450"/>
            <a:ext cx="3267075" cy="838200"/>
          </a:xfrm>
          <a:custGeom>
            <a:avLst/>
            <a:gdLst/>
            <a:ahLst/>
            <a:cxnLst/>
            <a:rect l="l" t="t" r="r" b="b"/>
            <a:pathLst>
              <a:path w="3267075" h="838200">
                <a:moveTo>
                  <a:pt x="114297" y="0"/>
                </a:moveTo>
                <a:lnTo>
                  <a:pt x="3152778" y="0"/>
                </a:lnTo>
                <a:cubicBezTo>
                  <a:pt x="3215903" y="0"/>
                  <a:pt x="3267075" y="51172"/>
                  <a:pt x="3267075" y="114297"/>
                </a:cubicBezTo>
                <a:lnTo>
                  <a:pt x="3267075" y="723903"/>
                </a:lnTo>
                <a:cubicBezTo>
                  <a:pt x="3267075" y="787028"/>
                  <a:pt x="3215903" y="838200"/>
                  <a:pt x="3152778" y="838200"/>
                </a:cubicBezTo>
                <a:lnTo>
                  <a:pt x="114297" y="838200"/>
                </a:lnTo>
                <a:cubicBezTo>
                  <a:pt x="51172" y="838200"/>
                  <a:pt x="0" y="787028"/>
                  <a:pt x="0" y="723903"/>
                </a:cubicBezTo>
                <a:lnTo>
                  <a:pt x="0" y="114297"/>
                </a:lnTo>
                <a:cubicBezTo>
                  <a:pt x="0" y="51172"/>
                  <a:pt x="51172" y="0"/>
                  <a:pt x="114297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27" name="Text 25"/>
          <p:cNvSpPr/>
          <p:nvPr/>
        </p:nvSpPr>
        <p:spPr>
          <a:xfrm>
            <a:off x="4616450" y="2609850"/>
            <a:ext cx="30384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Configuración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4616450" y="2914650"/>
            <a:ext cx="30384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Múltiples </a:t>
            </a:r>
            <a:pPr>
              <a:lnSpc>
                <a:spcPct val="130000"/>
              </a:lnSpc>
            </a:pPr>
            <a:r>
              <a:rPr lang="en-US" sz="1200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caminos o ramas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4464050" y="3409950"/>
            <a:ext cx="3267075" cy="1143000"/>
          </a:xfrm>
          <a:custGeom>
            <a:avLst/>
            <a:gdLst/>
            <a:ahLst/>
            <a:cxnLst/>
            <a:rect l="l" t="t" r="r" b="b"/>
            <a:pathLst>
              <a:path w="3267075" h="1143000">
                <a:moveTo>
                  <a:pt x="114300" y="0"/>
                </a:moveTo>
                <a:lnTo>
                  <a:pt x="3152775" y="0"/>
                </a:lnTo>
                <a:cubicBezTo>
                  <a:pt x="3215859" y="0"/>
                  <a:pt x="3267075" y="51216"/>
                  <a:pt x="3267075" y="114300"/>
                </a:cubicBezTo>
                <a:lnTo>
                  <a:pt x="3267075" y="1028700"/>
                </a:lnTo>
                <a:cubicBezTo>
                  <a:pt x="3267075" y="1091784"/>
                  <a:pt x="3215859" y="1143000"/>
                  <a:pt x="3152775" y="1143000"/>
                </a:cubicBezTo>
                <a:lnTo>
                  <a:pt x="114300" y="1143000"/>
                </a:lnTo>
                <a:cubicBezTo>
                  <a:pt x="51216" y="1143000"/>
                  <a:pt x="0" y="1091784"/>
                  <a:pt x="0" y="10287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30" name="Shape 28"/>
          <p:cNvSpPr/>
          <p:nvPr/>
        </p:nvSpPr>
        <p:spPr>
          <a:xfrm>
            <a:off x="4645025" y="3600450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129421" y="20866"/>
                </a:moveTo>
                <a:cubicBezTo>
                  <a:pt x="133677" y="23961"/>
                  <a:pt x="134630" y="29914"/>
                  <a:pt x="131534" y="34171"/>
                </a:cubicBezTo>
                <a:lnTo>
                  <a:pt x="55334" y="138946"/>
                </a:lnTo>
                <a:cubicBezTo>
                  <a:pt x="53697" y="141208"/>
                  <a:pt x="51167" y="142607"/>
                  <a:pt x="48369" y="142845"/>
                </a:cubicBezTo>
                <a:cubicBezTo>
                  <a:pt x="45571" y="143083"/>
                  <a:pt x="42863" y="142042"/>
                  <a:pt x="40898" y="140077"/>
                </a:cubicBezTo>
                <a:lnTo>
                  <a:pt x="2798" y="101977"/>
                </a:lnTo>
                <a:cubicBezTo>
                  <a:pt x="-923" y="98256"/>
                  <a:pt x="-923" y="92214"/>
                  <a:pt x="2798" y="88493"/>
                </a:cubicBezTo>
                <a:cubicBezTo>
                  <a:pt x="6519" y="84773"/>
                  <a:pt x="12561" y="84773"/>
                  <a:pt x="16282" y="88493"/>
                </a:cubicBezTo>
                <a:lnTo>
                  <a:pt x="46494" y="118705"/>
                </a:lnTo>
                <a:lnTo>
                  <a:pt x="116145" y="22949"/>
                </a:lnTo>
                <a:cubicBezTo>
                  <a:pt x="119241" y="18693"/>
                  <a:pt x="125194" y="17740"/>
                  <a:pt x="129451" y="20836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31" name="Text 29"/>
          <p:cNvSpPr/>
          <p:nvPr/>
        </p:nvSpPr>
        <p:spPr>
          <a:xfrm>
            <a:off x="4883150" y="3562350"/>
            <a:ext cx="10763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Mismo </a:t>
            </a:r>
            <a:pPr>
              <a:lnSpc>
                <a:spcPct val="130000"/>
              </a:lnSpc>
            </a:pPr>
            <a:r>
              <a:rPr lang="en-US" sz="120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voltaje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4645025" y="3905250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129421" y="20866"/>
                </a:moveTo>
                <a:cubicBezTo>
                  <a:pt x="133677" y="23961"/>
                  <a:pt x="134630" y="29914"/>
                  <a:pt x="131534" y="34171"/>
                </a:cubicBezTo>
                <a:lnTo>
                  <a:pt x="55334" y="138946"/>
                </a:lnTo>
                <a:cubicBezTo>
                  <a:pt x="53697" y="141208"/>
                  <a:pt x="51167" y="142607"/>
                  <a:pt x="48369" y="142845"/>
                </a:cubicBezTo>
                <a:cubicBezTo>
                  <a:pt x="45571" y="143083"/>
                  <a:pt x="42863" y="142042"/>
                  <a:pt x="40898" y="140077"/>
                </a:cubicBezTo>
                <a:lnTo>
                  <a:pt x="2798" y="101977"/>
                </a:lnTo>
                <a:cubicBezTo>
                  <a:pt x="-923" y="98256"/>
                  <a:pt x="-923" y="92214"/>
                  <a:pt x="2798" y="88493"/>
                </a:cubicBezTo>
                <a:cubicBezTo>
                  <a:pt x="6519" y="84773"/>
                  <a:pt x="12561" y="84773"/>
                  <a:pt x="16282" y="88493"/>
                </a:cubicBezTo>
                <a:lnTo>
                  <a:pt x="46494" y="118705"/>
                </a:lnTo>
                <a:lnTo>
                  <a:pt x="116145" y="22949"/>
                </a:lnTo>
                <a:cubicBezTo>
                  <a:pt x="119241" y="18693"/>
                  <a:pt x="125194" y="17740"/>
                  <a:pt x="129451" y="20836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33" name="Text 31"/>
          <p:cNvSpPr/>
          <p:nvPr/>
        </p:nvSpPr>
        <p:spPr>
          <a:xfrm>
            <a:off x="4883150" y="3867150"/>
            <a:ext cx="14192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Corriente se </a:t>
            </a:r>
            <a:pPr>
              <a:lnSpc>
                <a:spcPct val="130000"/>
              </a:lnSpc>
            </a:pPr>
            <a:r>
              <a:rPr lang="en-US" sz="120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divide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4645025" y="4210050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129421" y="20866"/>
                </a:moveTo>
                <a:cubicBezTo>
                  <a:pt x="133677" y="23961"/>
                  <a:pt x="134630" y="29914"/>
                  <a:pt x="131534" y="34171"/>
                </a:cubicBezTo>
                <a:lnTo>
                  <a:pt x="55334" y="138946"/>
                </a:lnTo>
                <a:cubicBezTo>
                  <a:pt x="53697" y="141208"/>
                  <a:pt x="51167" y="142607"/>
                  <a:pt x="48369" y="142845"/>
                </a:cubicBezTo>
                <a:cubicBezTo>
                  <a:pt x="45571" y="143083"/>
                  <a:pt x="42863" y="142042"/>
                  <a:pt x="40898" y="140077"/>
                </a:cubicBezTo>
                <a:lnTo>
                  <a:pt x="2798" y="101977"/>
                </a:lnTo>
                <a:cubicBezTo>
                  <a:pt x="-923" y="98256"/>
                  <a:pt x="-923" y="92214"/>
                  <a:pt x="2798" y="88493"/>
                </a:cubicBezTo>
                <a:cubicBezTo>
                  <a:pt x="6519" y="84773"/>
                  <a:pt x="12561" y="84773"/>
                  <a:pt x="16282" y="88493"/>
                </a:cubicBezTo>
                <a:lnTo>
                  <a:pt x="46494" y="118705"/>
                </a:lnTo>
                <a:lnTo>
                  <a:pt x="116145" y="22949"/>
                </a:lnTo>
                <a:cubicBezTo>
                  <a:pt x="119241" y="18693"/>
                  <a:pt x="125194" y="17740"/>
                  <a:pt x="129451" y="20836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35" name="Text 33"/>
          <p:cNvSpPr/>
          <p:nvPr/>
        </p:nvSpPr>
        <p:spPr>
          <a:xfrm>
            <a:off x="4883150" y="4181475"/>
            <a:ext cx="1643221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1/R</a:t>
            </a:r>
            <a:pPr>
              <a:lnSpc>
                <a:spcPct val="130000"/>
              </a:lnSpc>
            </a:pPr>
            <a:r>
              <a:rPr lang="en-US" sz="90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</a:t>
            </a:r>
            <a:pPr>
              <a:lnSpc>
                <a:spcPct val="130000"/>
              </a:lnSpc>
            </a:pPr>
            <a:r>
              <a:rPr lang="en-US" sz="120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= 1/R₁ + 1/R₂ + ...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4468813" y="4672013"/>
            <a:ext cx="3257550" cy="466725"/>
          </a:xfrm>
          <a:custGeom>
            <a:avLst/>
            <a:gdLst/>
            <a:ahLst/>
            <a:cxnLst/>
            <a:rect l="l" t="t" r="r" b="b"/>
            <a:pathLst>
              <a:path w="3257550" h="466725">
                <a:moveTo>
                  <a:pt x="76202" y="0"/>
                </a:moveTo>
                <a:lnTo>
                  <a:pt x="3181348" y="0"/>
                </a:lnTo>
                <a:cubicBezTo>
                  <a:pt x="3223433" y="0"/>
                  <a:pt x="3257550" y="34117"/>
                  <a:pt x="3257550" y="76202"/>
                </a:cubicBezTo>
                <a:lnTo>
                  <a:pt x="3257550" y="390523"/>
                </a:lnTo>
                <a:cubicBezTo>
                  <a:pt x="3257550" y="432608"/>
                  <a:pt x="3223433" y="466725"/>
                  <a:pt x="3181348" y="466725"/>
                </a:cubicBezTo>
                <a:lnTo>
                  <a:pt x="76202" y="466725"/>
                </a:lnTo>
                <a:cubicBezTo>
                  <a:pt x="34117" y="466725"/>
                  <a:pt x="0" y="432608"/>
                  <a:pt x="0" y="390523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E07A5F">
              <a:alpha val="20000"/>
            </a:srgbClr>
          </a:solidFill>
          <a:ln w="12700">
            <a:solidFill>
              <a:srgbClr val="E07A5F">
                <a:alpha val="50196"/>
              </a:srgbClr>
            </a:solidFill>
            <a:prstDash val="solid"/>
          </a:ln>
        </p:spPr>
      </p:sp>
      <p:sp>
        <p:nvSpPr>
          <p:cNvPr id="37" name="Shape 35"/>
          <p:cNvSpPr/>
          <p:nvPr/>
        </p:nvSpPr>
        <p:spPr>
          <a:xfrm>
            <a:off x="4752022" y="4833938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87184" y="114300"/>
                </a:moveTo>
                <a:cubicBezTo>
                  <a:pt x="89356" y="107662"/>
                  <a:pt x="93702" y="101650"/>
                  <a:pt x="98614" y="96470"/>
                </a:cubicBezTo>
                <a:cubicBezTo>
                  <a:pt x="108347" y="86231"/>
                  <a:pt x="114300" y="72390"/>
                  <a:pt x="114300" y="57150"/>
                </a:cubicBezTo>
                <a:cubicBezTo>
                  <a:pt x="114300" y="25598"/>
                  <a:pt x="88702" y="0"/>
                  <a:pt x="57150" y="0"/>
                </a:cubicBezTo>
                <a:cubicBezTo>
                  <a:pt x="25598" y="0"/>
                  <a:pt x="0" y="25598"/>
                  <a:pt x="0" y="57150"/>
                </a:cubicBezTo>
                <a:cubicBezTo>
                  <a:pt x="0" y="72390"/>
                  <a:pt x="5953" y="86231"/>
                  <a:pt x="15686" y="96470"/>
                </a:cubicBezTo>
                <a:cubicBezTo>
                  <a:pt x="20598" y="101650"/>
                  <a:pt x="24973" y="107662"/>
                  <a:pt x="27116" y="114300"/>
                </a:cubicBezTo>
                <a:lnTo>
                  <a:pt x="87154" y="114300"/>
                </a:lnTo>
                <a:close/>
                <a:moveTo>
                  <a:pt x="85725" y="128588"/>
                </a:moveTo>
                <a:lnTo>
                  <a:pt x="28575" y="128588"/>
                </a:lnTo>
                <a:lnTo>
                  <a:pt x="28575" y="133350"/>
                </a:lnTo>
                <a:cubicBezTo>
                  <a:pt x="28575" y="146506"/>
                  <a:pt x="39231" y="157163"/>
                  <a:pt x="52388" y="157163"/>
                </a:cubicBezTo>
                <a:lnTo>
                  <a:pt x="61912" y="157163"/>
                </a:lnTo>
                <a:cubicBezTo>
                  <a:pt x="75069" y="157163"/>
                  <a:pt x="85725" y="146506"/>
                  <a:pt x="85725" y="133350"/>
                </a:cubicBezTo>
                <a:lnTo>
                  <a:pt x="85725" y="128588"/>
                </a:lnTo>
                <a:close/>
                <a:moveTo>
                  <a:pt x="54769" y="33338"/>
                </a:moveTo>
                <a:cubicBezTo>
                  <a:pt x="42922" y="33338"/>
                  <a:pt x="33338" y="42922"/>
                  <a:pt x="33338" y="54769"/>
                </a:cubicBezTo>
                <a:cubicBezTo>
                  <a:pt x="33338" y="58728"/>
                  <a:pt x="30153" y="61912"/>
                  <a:pt x="26194" y="61912"/>
                </a:cubicBezTo>
                <a:cubicBezTo>
                  <a:pt x="22235" y="61912"/>
                  <a:pt x="19050" y="58728"/>
                  <a:pt x="19050" y="54769"/>
                </a:cubicBezTo>
                <a:cubicBezTo>
                  <a:pt x="19050" y="35034"/>
                  <a:pt x="35034" y="19050"/>
                  <a:pt x="54769" y="19050"/>
                </a:cubicBezTo>
                <a:cubicBezTo>
                  <a:pt x="58728" y="19050"/>
                  <a:pt x="61912" y="22235"/>
                  <a:pt x="61912" y="26194"/>
                </a:cubicBezTo>
                <a:cubicBezTo>
                  <a:pt x="61912" y="30153"/>
                  <a:pt x="58728" y="33338"/>
                  <a:pt x="54769" y="33338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38" name="Text 36"/>
          <p:cNvSpPr/>
          <p:nvPr/>
        </p:nvSpPr>
        <p:spPr>
          <a:xfrm>
            <a:off x="4797425" y="4791075"/>
            <a:ext cx="28479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 uno falla, los demás funcionan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8137525" y="1571625"/>
            <a:ext cx="3667125" cy="4057650"/>
          </a:xfrm>
          <a:custGeom>
            <a:avLst/>
            <a:gdLst/>
            <a:ahLst/>
            <a:cxnLst/>
            <a:rect l="l" t="t" r="r" b="b"/>
            <a:pathLst>
              <a:path w="3667125" h="4057650">
                <a:moveTo>
                  <a:pt x="152406" y="0"/>
                </a:moveTo>
                <a:lnTo>
                  <a:pt x="3514719" y="0"/>
                </a:lnTo>
                <a:cubicBezTo>
                  <a:pt x="3598834" y="0"/>
                  <a:pt x="3667125" y="68291"/>
                  <a:pt x="3667125" y="152406"/>
                </a:cubicBezTo>
                <a:lnTo>
                  <a:pt x="3667125" y="3905244"/>
                </a:lnTo>
                <a:cubicBezTo>
                  <a:pt x="3667125" y="3989359"/>
                  <a:pt x="3598834" y="4057650"/>
                  <a:pt x="3514719" y="4057650"/>
                </a:cubicBezTo>
                <a:lnTo>
                  <a:pt x="152406" y="4057650"/>
                </a:lnTo>
                <a:cubicBezTo>
                  <a:pt x="68291" y="4057650"/>
                  <a:pt x="0" y="3989359"/>
                  <a:pt x="0" y="3905244"/>
                </a:cubicBezTo>
                <a:lnTo>
                  <a:pt x="0" y="152406"/>
                </a:lnTo>
                <a:cubicBezTo>
                  <a:pt x="0" y="68291"/>
                  <a:pt x="68291" y="0"/>
                  <a:pt x="152406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 w="25400">
            <a:solidFill>
              <a:srgbClr val="8D99AE">
                <a:alpha val="50196"/>
              </a:srgbClr>
            </a:solidFill>
            <a:prstDash val="solid"/>
          </a:ln>
        </p:spPr>
      </p:sp>
      <p:sp>
        <p:nvSpPr>
          <p:cNvPr id="40" name="Shape 38"/>
          <p:cNvSpPr/>
          <p:nvPr/>
        </p:nvSpPr>
        <p:spPr>
          <a:xfrm>
            <a:off x="8337550" y="177165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rgbClr val="8D99AE"/>
          </a:solidFill>
          <a:ln/>
        </p:spPr>
      </p:sp>
      <p:sp>
        <p:nvSpPr>
          <p:cNvPr id="41" name="Shape 39"/>
          <p:cNvSpPr/>
          <p:nvPr/>
        </p:nvSpPr>
        <p:spPr>
          <a:xfrm>
            <a:off x="8489950" y="192405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35719"/>
                </a:moveTo>
                <a:cubicBezTo>
                  <a:pt x="0" y="23887"/>
                  <a:pt x="9599" y="14288"/>
                  <a:pt x="21431" y="14288"/>
                </a:cubicBezTo>
                <a:lnTo>
                  <a:pt x="64294" y="14288"/>
                </a:lnTo>
                <a:cubicBezTo>
                  <a:pt x="76126" y="14288"/>
                  <a:pt x="85725" y="23887"/>
                  <a:pt x="85725" y="35719"/>
                </a:cubicBezTo>
                <a:lnTo>
                  <a:pt x="85725" y="42863"/>
                </a:lnTo>
                <a:lnTo>
                  <a:pt x="142875" y="42863"/>
                </a:lnTo>
                <a:lnTo>
                  <a:pt x="142875" y="35719"/>
                </a:lnTo>
                <a:cubicBezTo>
                  <a:pt x="142875" y="23887"/>
                  <a:pt x="152474" y="14288"/>
                  <a:pt x="164306" y="14288"/>
                </a:cubicBezTo>
                <a:lnTo>
                  <a:pt x="207169" y="14288"/>
                </a:lnTo>
                <a:cubicBezTo>
                  <a:pt x="219001" y="14288"/>
                  <a:pt x="228600" y="23887"/>
                  <a:pt x="228600" y="35719"/>
                </a:cubicBezTo>
                <a:lnTo>
                  <a:pt x="228600" y="78581"/>
                </a:lnTo>
                <a:cubicBezTo>
                  <a:pt x="228600" y="90413"/>
                  <a:pt x="219001" y="100013"/>
                  <a:pt x="207169" y="100013"/>
                </a:cubicBezTo>
                <a:lnTo>
                  <a:pt x="164306" y="100013"/>
                </a:lnTo>
                <a:cubicBezTo>
                  <a:pt x="152474" y="100013"/>
                  <a:pt x="142875" y="90413"/>
                  <a:pt x="142875" y="78581"/>
                </a:cubicBezTo>
                <a:lnTo>
                  <a:pt x="142875" y="71438"/>
                </a:lnTo>
                <a:lnTo>
                  <a:pt x="85725" y="71438"/>
                </a:lnTo>
                <a:lnTo>
                  <a:pt x="85725" y="78581"/>
                </a:lnTo>
                <a:cubicBezTo>
                  <a:pt x="85725" y="81841"/>
                  <a:pt x="84966" y="84966"/>
                  <a:pt x="83671" y="87734"/>
                </a:cubicBezTo>
                <a:lnTo>
                  <a:pt x="114300" y="128588"/>
                </a:lnTo>
                <a:lnTo>
                  <a:pt x="150019" y="128588"/>
                </a:lnTo>
                <a:cubicBezTo>
                  <a:pt x="161851" y="128588"/>
                  <a:pt x="171450" y="138187"/>
                  <a:pt x="171450" y="150019"/>
                </a:cubicBezTo>
                <a:lnTo>
                  <a:pt x="171450" y="192881"/>
                </a:lnTo>
                <a:cubicBezTo>
                  <a:pt x="171450" y="204713"/>
                  <a:pt x="161851" y="214313"/>
                  <a:pt x="150019" y="214313"/>
                </a:cubicBezTo>
                <a:lnTo>
                  <a:pt x="107156" y="214313"/>
                </a:lnTo>
                <a:cubicBezTo>
                  <a:pt x="95324" y="214313"/>
                  <a:pt x="85725" y="204713"/>
                  <a:pt x="85725" y="192881"/>
                </a:cubicBezTo>
                <a:lnTo>
                  <a:pt x="85725" y="150019"/>
                </a:lnTo>
                <a:cubicBezTo>
                  <a:pt x="85725" y="146759"/>
                  <a:pt x="86484" y="143634"/>
                  <a:pt x="87779" y="140866"/>
                </a:cubicBezTo>
                <a:lnTo>
                  <a:pt x="57150" y="100013"/>
                </a:lnTo>
                <a:lnTo>
                  <a:pt x="21431" y="100013"/>
                </a:lnTo>
                <a:cubicBezTo>
                  <a:pt x="9599" y="100013"/>
                  <a:pt x="0" y="90413"/>
                  <a:pt x="0" y="78581"/>
                </a:cubicBezTo>
                <a:lnTo>
                  <a:pt x="0" y="35719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2" name="Text 40"/>
          <p:cNvSpPr/>
          <p:nvPr/>
        </p:nvSpPr>
        <p:spPr>
          <a:xfrm>
            <a:off x="8985250" y="1885950"/>
            <a:ext cx="8953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8D99A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Mixtos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8337550" y="2457450"/>
            <a:ext cx="3267075" cy="838200"/>
          </a:xfrm>
          <a:custGeom>
            <a:avLst/>
            <a:gdLst/>
            <a:ahLst/>
            <a:cxnLst/>
            <a:rect l="l" t="t" r="r" b="b"/>
            <a:pathLst>
              <a:path w="3267075" h="838200">
                <a:moveTo>
                  <a:pt x="114297" y="0"/>
                </a:moveTo>
                <a:lnTo>
                  <a:pt x="3152778" y="0"/>
                </a:lnTo>
                <a:cubicBezTo>
                  <a:pt x="3215903" y="0"/>
                  <a:pt x="3267075" y="51172"/>
                  <a:pt x="3267075" y="114297"/>
                </a:cubicBezTo>
                <a:lnTo>
                  <a:pt x="3267075" y="723903"/>
                </a:lnTo>
                <a:cubicBezTo>
                  <a:pt x="3267075" y="787028"/>
                  <a:pt x="3215903" y="838200"/>
                  <a:pt x="3152778" y="838200"/>
                </a:cubicBezTo>
                <a:lnTo>
                  <a:pt x="114297" y="838200"/>
                </a:lnTo>
                <a:cubicBezTo>
                  <a:pt x="51172" y="838200"/>
                  <a:pt x="0" y="787028"/>
                  <a:pt x="0" y="723903"/>
                </a:cubicBezTo>
                <a:lnTo>
                  <a:pt x="0" y="114297"/>
                </a:lnTo>
                <a:cubicBezTo>
                  <a:pt x="0" y="51172"/>
                  <a:pt x="51172" y="0"/>
                  <a:pt x="114297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44" name="Text 42"/>
          <p:cNvSpPr/>
          <p:nvPr/>
        </p:nvSpPr>
        <p:spPr>
          <a:xfrm>
            <a:off x="8489950" y="2609850"/>
            <a:ext cx="30384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Configuración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8489950" y="2914650"/>
            <a:ext cx="30384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Combinación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 serie y paralelo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8337550" y="3409950"/>
            <a:ext cx="3267075" cy="1143000"/>
          </a:xfrm>
          <a:custGeom>
            <a:avLst/>
            <a:gdLst/>
            <a:ahLst/>
            <a:cxnLst/>
            <a:rect l="l" t="t" r="r" b="b"/>
            <a:pathLst>
              <a:path w="3267075" h="1143000">
                <a:moveTo>
                  <a:pt x="114300" y="0"/>
                </a:moveTo>
                <a:lnTo>
                  <a:pt x="3152775" y="0"/>
                </a:lnTo>
                <a:cubicBezTo>
                  <a:pt x="3215859" y="0"/>
                  <a:pt x="3267075" y="51216"/>
                  <a:pt x="3267075" y="114300"/>
                </a:cubicBezTo>
                <a:lnTo>
                  <a:pt x="3267075" y="1028700"/>
                </a:lnTo>
                <a:cubicBezTo>
                  <a:pt x="3267075" y="1091784"/>
                  <a:pt x="3215859" y="1143000"/>
                  <a:pt x="3152775" y="1143000"/>
                </a:cubicBezTo>
                <a:lnTo>
                  <a:pt x="114300" y="1143000"/>
                </a:lnTo>
                <a:cubicBezTo>
                  <a:pt x="51216" y="1143000"/>
                  <a:pt x="0" y="1091784"/>
                  <a:pt x="0" y="10287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47" name="Shape 45"/>
          <p:cNvSpPr/>
          <p:nvPr/>
        </p:nvSpPr>
        <p:spPr>
          <a:xfrm>
            <a:off x="8518525" y="3600450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129421" y="20866"/>
                </a:moveTo>
                <a:cubicBezTo>
                  <a:pt x="133677" y="23961"/>
                  <a:pt x="134630" y="29914"/>
                  <a:pt x="131534" y="34171"/>
                </a:cubicBezTo>
                <a:lnTo>
                  <a:pt x="55334" y="138946"/>
                </a:lnTo>
                <a:cubicBezTo>
                  <a:pt x="53697" y="141208"/>
                  <a:pt x="51167" y="142607"/>
                  <a:pt x="48369" y="142845"/>
                </a:cubicBezTo>
                <a:cubicBezTo>
                  <a:pt x="45571" y="143083"/>
                  <a:pt x="42863" y="142042"/>
                  <a:pt x="40898" y="140077"/>
                </a:cubicBezTo>
                <a:lnTo>
                  <a:pt x="2798" y="101977"/>
                </a:lnTo>
                <a:cubicBezTo>
                  <a:pt x="-923" y="98256"/>
                  <a:pt x="-923" y="92214"/>
                  <a:pt x="2798" y="88493"/>
                </a:cubicBezTo>
                <a:cubicBezTo>
                  <a:pt x="6519" y="84773"/>
                  <a:pt x="12561" y="84773"/>
                  <a:pt x="16282" y="88493"/>
                </a:cubicBezTo>
                <a:lnTo>
                  <a:pt x="46494" y="118705"/>
                </a:lnTo>
                <a:lnTo>
                  <a:pt x="116145" y="22949"/>
                </a:lnTo>
                <a:cubicBezTo>
                  <a:pt x="119241" y="18693"/>
                  <a:pt x="125194" y="17740"/>
                  <a:pt x="129451" y="20836"/>
                </a:cubicBezTo>
                <a:close/>
              </a:path>
            </a:pathLst>
          </a:custGeom>
          <a:solidFill>
            <a:srgbClr val="8D99AE"/>
          </a:solidFill>
          <a:ln/>
        </p:spPr>
      </p:sp>
      <p:sp>
        <p:nvSpPr>
          <p:cNvPr id="48" name="Text 46"/>
          <p:cNvSpPr/>
          <p:nvPr/>
        </p:nvSpPr>
        <p:spPr>
          <a:xfrm>
            <a:off x="8756650" y="3562350"/>
            <a:ext cx="21145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Análisis </a:t>
            </a:r>
            <a:pPr>
              <a:lnSpc>
                <a:spcPct val="130000"/>
              </a:lnSpc>
            </a:pPr>
            <a:r>
              <a:rPr lang="en-US" sz="120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sección por sección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8518525" y="3905250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129421" y="20866"/>
                </a:moveTo>
                <a:cubicBezTo>
                  <a:pt x="133677" y="23961"/>
                  <a:pt x="134630" y="29914"/>
                  <a:pt x="131534" y="34171"/>
                </a:cubicBezTo>
                <a:lnTo>
                  <a:pt x="55334" y="138946"/>
                </a:lnTo>
                <a:cubicBezTo>
                  <a:pt x="53697" y="141208"/>
                  <a:pt x="51167" y="142607"/>
                  <a:pt x="48369" y="142845"/>
                </a:cubicBezTo>
                <a:cubicBezTo>
                  <a:pt x="45571" y="143083"/>
                  <a:pt x="42863" y="142042"/>
                  <a:pt x="40898" y="140077"/>
                </a:cubicBezTo>
                <a:lnTo>
                  <a:pt x="2798" y="101977"/>
                </a:lnTo>
                <a:cubicBezTo>
                  <a:pt x="-923" y="98256"/>
                  <a:pt x="-923" y="92214"/>
                  <a:pt x="2798" y="88493"/>
                </a:cubicBezTo>
                <a:cubicBezTo>
                  <a:pt x="6519" y="84773"/>
                  <a:pt x="12561" y="84773"/>
                  <a:pt x="16282" y="88493"/>
                </a:cubicBezTo>
                <a:lnTo>
                  <a:pt x="46494" y="118705"/>
                </a:lnTo>
                <a:lnTo>
                  <a:pt x="116145" y="22949"/>
                </a:lnTo>
                <a:cubicBezTo>
                  <a:pt x="119241" y="18693"/>
                  <a:pt x="125194" y="17740"/>
                  <a:pt x="129451" y="20836"/>
                </a:cubicBezTo>
                <a:close/>
              </a:path>
            </a:pathLst>
          </a:custGeom>
          <a:solidFill>
            <a:srgbClr val="8D99AE"/>
          </a:solidFill>
          <a:ln/>
        </p:spPr>
      </p:sp>
      <p:sp>
        <p:nvSpPr>
          <p:cNvPr id="50" name="Text 48"/>
          <p:cNvSpPr/>
          <p:nvPr/>
        </p:nvSpPr>
        <p:spPr>
          <a:xfrm>
            <a:off x="8756650" y="3867150"/>
            <a:ext cx="17621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Requiere </a:t>
            </a:r>
            <a:pPr>
              <a:lnSpc>
                <a:spcPct val="130000"/>
              </a:lnSpc>
            </a:pPr>
            <a:r>
              <a:rPr lang="en-US" sz="120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simplificación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8518525" y="4210050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129421" y="20866"/>
                </a:moveTo>
                <a:cubicBezTo>
                  <a:pt x="133677" y="23961"/>
                  <a:pt x="134630" y="29914"/>
                  <a:pt x="131534" y="34171"/>
                </a:cubicBezTo>
                <a:lnTo>
                  <a:pt x="55334" y="138946"/>
                </a:lnTo>
                <a:cubicBezTo>
                  <a:pt x="53697" y="141208"/>
                  <a:pt x="51167" y="142607"/>
                  <a:pt x="48369" y="142845"/>
                </a:cubicBezTo>
                <a:cubicBezTo>
                  <a:pt x="45571" y="143083"/>
                  <a:pt x="42863" y="142042"/>
                  <a:pt x="40898" y="140077"/>
                </a:cubicBezTo>
                <a:lnTo>
                  <a:pt x="2798" y="101977"/>
                </a:lnTo>
                <a:cubicBezTo>
                  <a:pt x="-923" y="98256"/>
                  <a:pt x="-923" y="92214"/>
                  <a:pt x="2798" y="88493"/>
                </a:cubicBezTo>
                <a:cubicBezTo>
                  <a:pt x="6519" y="84773"/>
                  <a:pt x="12561" y="84773"/>
                  <a:pt x="16282" y="88493"/>
                </a:cubicBezTo>
                <a:lnTo>
                  <a:pt x="46494" y="118705"/>
                </a:lnTo>
                <a:lnTo>
                  <a:pt x="116145" y="22949"/>
                </a:lnTo>
                <a:cubicBezTo>
                  <a:pt x="119241" y="18693"/>
                  <a:pt x="125194" y="17740"/>
                  <a:pt x="129451" y="20836"/>
                </a:cubicBezTo>
                <a:close/>
              </a:path>
            </a:pathLst>
          </a:custGeom>
          <a:solidFill>
            <a:srgbClr val="8D99AE"/>
          </a:solidFill>
          <a:ln/>
        </p:spPr>
      </p:sp>
      <p:sp>
        <p:nvSpPr>
          <p:cNvPr id="52" name="Text 50"/>
          <p:cNvSpPr/>
          <p:nvPr/>
        </p:nvSpPr>
        <p:spPr>
          <a:xfrm>
            <a:off x="8756650" y="4171950"/>
            <a:ext cx="20097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Más complejo</a:t>
            </a:r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pero versátil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8342312" y="4672013"/>
            <a:ext cx="3257550" cy="466725"/>
          </a:xfrm>
          <a:custGeom>
            <a:avLst/>
            <a:gdLst/>
            <a:ahLst/>
            <a:cxnLst/>
            <a:rect l="l" t="t" r="r" b="b"/>
            <a:pathLst>
              <a:path w="3257550" h="466725">
                <a:moveTo>
                  <a:pt x="76202" y="0"/>
                </a:moveTo>
                <a:lnTo>
                  <a:pt x="3181348" y="0"/>
                </a:lnTo>
                <a:cubicBezTo>
                  <a:pt x="3223433" y="0"/>
                  <a:pt x="3257550" y="34117"/>
                  <a:pt x="3257550" y="76202"/>
                </a:cubicBezTo>
                <a:lnTo>
                  <a:pt x="3257550" y="390523"/>
                </a:lnTo>
                <a:cubicBezTo>
                  <a:pt x="3257550" y="432608"/>
                  <a:pt x="3223433" y="466725"/>
                  <a:pt x="3181348" y="466725"/>
                </a:cubicBezTo>
                <a:lnTo>
                  <a:pt x="76202" y="466725"/>
                </a:lnTo>
                <a:cubicBezTo>
                  <a:pt x="34117" y="466725"/>
                  <a:pt x="0" y="432608"/>
                  <a:pt x="0" y="390523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8D99AE">
              <a:alpha val="20000"/>
            </a:srgbClr>
          </a:solidFill>
          <a:ln w="12700">
            <a:solidFill>
              <a:srgbClr val="8D99AE">
                <a:alpha val="50196"/>
              </a:srgbClr>
            </a:solidFill>
            <a:prstDash val="solid"/>
          </a:ln>
        </p:spPr>
      </p:sp>
      <p:sp>
        <p:nvSpPr>
          <p:cNvPr id="54" name="Shape 52"/>
          <p:cNvSpPr/>
          <p:nvPr/>
        </p:nvSpPr>
        <p:spPr>
          <a:xfrm>
            <a:off x="8738235" y="4833938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87184" y="114300"/>
                </a:moveTo>
                <a:cubicBezTo>
                  <a:pt x="89356" y="107662"/>
                  <a:pt x="93702" y="101650"/>
                  <a:pt x="98614" y="96470"/>
                </a:cubicBezTo>
                <a:cubicBezTo>
                  <a:pt x="108347" y="86231"/>
                  <a:pt x="114300" y="72390"/>
                  <a:pt x="114300" y="57150"/>
                </a:cubicBezTo>
                <a:cubicBezTo>
                  <a:pt x="114300" y="25598"/>
                  <a:pt x="88702" y="0"/>
                  <a:pt x="57150" y="0"/>
                </a:cubicBezTo>
                <a:cubicBezTo>
                  <a:pt x="25598" y="0"/>
                  <a:pt x="0" y="25598"/>
                  <a:pt x="0" y="57150"/>
                </a:cubicBezTo>
                <a:cubicBezTo>
                  <a:pt x="0" y="72390"/>
                  <a:pt x="5953" y="86231"/>
                  <a:pt x="15686" y="96470"/>
                </a:cubicBezTo>
                <a:cubicBezTo>
                  <a:pt x="20598" y="101650"/>
                  <a:pt x="24973" y="107662"/>
                  <a:pt x="27116" y="114300"/>
                </a:cubicBezTo>
                <a:lnTo>
                  <a:pt x="87154" y="114300"/>
                </a:lnTo>
                <a:close/>
                <a:moveTo>
                  <a:pt x="85725" y="128588"/>
                </a:moveTo>
                <a:lnTo>
                  <a:pt x="28575" y="128588"/>
                </a:lnTo>
                <a:lnTo>
                  <a:pt x="28575" y="133350"/>
                </a:lnTo>
                <a:cubicBezTo>
                  <a:pt x="28575" y="146506"/>
                  <a:pt x="39231" y="157163"/>
                  <a:pt x="52388" y="157163"/>
                </a:cubicBezTo>
                <a:lnTo>
                  <a:pt x="61912" y="157163"/>
                </a:lnTo>
                <a:cubicBezTo>
                  <a:pt x="75069" y="157163"/>
                  <a:pt x="85725" y="146506"/>
                  <a:pt x="85725" y="133350"/>
                </a:cubicBezTo>
                <a:lnTo>
                  <a:pt x="85725" y="128588"/>
                </a:lnTo>
                <a:close/>
                <a:moveTo>
                  <a:pt x="54769" y="33338"/>
                </a:moveTo>
                <a:cubicBezTo>
                  <a:pt x="42922" y="33338"/>
                  <a:pt x="33338" y="42922"/>
                  <a:pt x="33338" y="54769"/>
                </a:cubicBezTo>
                <a:cubicBezTo>
                  <a:pt x="33338" y="58728"/>
                  <a:pt x="30153" y="61912"/>
                  <a:pt x="26194" y="61912"/>
                </a:cubicBezTo>
                <a:cubicBezTo>
                  <a:pt x="22235" y="61912"/>
                  <a:pt x="19050" y="58728"/>
                  <a:pt x="19050" y="54769"/>
                </a:cubicBezTo>
                <a:cubicBezTo>
                  <a:pt x="19050" y="35034"/>
                  <a:pt x="35034" y="19050"/>
                  <a:pt x="54769" y="19050"/>
                </a:cubicBezTo>
                <a:cubicBezTo>
                  <a:pt x="58728" y="19050"/>
                  <a:pt x="61912" y="22235"/>
                  <a:pt x="61912" y="26194"/>
                </a:cubicBezTo>
                <a:cubicBezTo>
                  <a:pt x="61912" y="30153"/>
                  <a:pt x="58728" y="33338"/>
                  <a:pt x="54769" y="33338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55" name="Text 53"/>
          <p:cNvSpPr/>
          <p:nvPr/>
        </p:nvSpPr>
        <p:spPr>
          <a:xfrm>
            <a:off x="8670925" y="4791075"/>
            <a:ext cx="28479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Circuitos reales más comunes</a:t>
            </a:r>
            <a:endParaRPr lang="en-US" sz="1600" dirty="0"/>
          </a:p>
        </p:txBody>
      </p:sp>
      <p:sp>
        <p:nvSpPr>
          <p:cNvPr id="56" name="Shape 54"/>
          <p:cNvSpPr/>
          <p:nvPr/>
        </p:nvSpPr>
        <p:spPr>
          <a:xfrm>
            <a:off x="400050" y="5829300"/>
            <a:ext cx="11410950" cy="647700"/>
          </a:xfrm>
          <a:custGeom>
            <a:avLst/>
            <a:gdLst/>
            <a:ahLst/>
            <a:cxnLst/>
            <a:rect l="l" t="t" r="r" b="b"/>
            <a:pathLst>
              <a:path w="11410950" h="647700">
                <a:moveTo>
                  <a:pt x="38100" y="0"/>
                </a:moveTo>
                <a:lnTo>
                  <a:pt x="11296650" y="0"/>
                </a:lnTo>
                <a:cubicBezTo>
                  <a:pt x="11359776" y="0"/>
                  <a:pt x="11410950" y="51174"/>
                  <a:pt x="11410950" y="114300"/>
                </a:cubicBezTo>
                <a:lnTo>
                  <a:pt x="11410950" y="533400"/>
                </a:lnTo>
                <a:cubicBezTo>
                  <a:pt x="11410950" y="596526"/>
                  <a:pt x="11359776" y="647700"/>
                  <a:pt x="11296650" y="647700"/>
                </a:cubicBezTo>
                <a:lnTo>
                  <a:pt x="38100" y="647700"/>
                </a:lnTo>
                <a:cubicBezTo>
                  <a:pt x="17072" y="647700"/>
                  <a:pt x="0" y="630628"/>
                  <a:pt x="0" y="609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C59">
              <a:alpha val="20000"/>
            </a:srgbClr>
          </a:solidFill>
          <a:ln/>
        </p:spPr>
      </p:sp>
      <p:sp>
        <p:nvSpPr>
          <p:cNvPr id="57" name="Shape 55"/>
          <p:cNvSpPr/>
          <p:nvPr/>
        </p:nvSpPr>
        <p:spPr>
          <a:xfrm>
            <a:off x="400050" y="5829300"/>
            <a:ext cx="38100" cy="647700"/>
          </a:xfrm>
          <a:custGeom>
            <a:avLst/>
            <a:gdLst/>
            <a:ahLst/>
            <a:cxnLst/>
            <a:rect l="l" t="t" r="r" b="b"/>
            <a:pathLst>
              <a:path w="38100" h="647700">
                <a:moveTo>
                  <a:pt x="38100" y="0"/>
                </a:moveTo>
                <a:lnTo>
                  <a:pt x="38100" y="0"/>
                </a:lnTo>
                <a:lnTo>
                  <a:pt x="38100" y="647700"/>
                </a:lnTo>
                <a:lnTo>
                  <a:pt x="38100" y="647700"/>
                </a:lnTo>
                <a:cubicBezTo>
                  <a:pt x="17072" y="647700"/>
                  <a:pt x="0" y="630628"/>
                  <a:pt x="0" y="609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58" name="Shape 56"/>
          <p:cNvSpPr/>
          <p:nvPr/>
        </p:nvSpPr>
        <p:spPr>
          <a:xfrm>
            <a:off x="3406934" y="6062663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130969" y="0"/>
                </a:moveTo>
                <a:cubicBezTo>
                  <a:pt x="137554" y="0"/>
                  <a:pt x="142875" y="5321"/>
                  <a:pt x="142875" y="11906"/>
                </a:cubicBezTo>
                <a:cubicBezTo>
                  <a:pt x="142875" y="33412"/>
                  <a:pt x="133796" y="50899"/>
                  <a:pt x="121518" y="65670"/>
                </a:cubicBezTo>
                <a:cubicBezTo>
                  <a:pt x="112551" y="76423"/>
                  <a:pt x="101501" y="86171"/>
                  <a:pt x="90413" y="95250"/>
                </a:cubicBezTo>
                <a:cubicBezTo>
                  <a:pt x="101501" y="104366"/>
                  <a:pt x="112551" y="114077"/>
                  <a:pt x="121518" y="124830"/>
                </a:cubicBezTo>
                <a:cubicBezTo>
                  <a:pt x="133796" y="139564"/>
                  <a:pt x="142875" y="157088"/>
                  <a:pt x="142875" y="178594"/>
                </a:cubicBezTo>
                <a:cubicBezTo>
                  <a:pt x="142875" y="185179"/>
                  <a:pt x="137554" y="190500"/>
                  <a:pt x="130969" y="190500"/>
                </a:cubicBezTo>
                <a:cubicBezTo>
                  <a:pt x="124383" y="190500"/>
                  <a:pt x="119063" y="185179"/>
                  <a:pt x="119063" y="178594"/>
                </a:cubicBezTo>
                <a:lnTo>
                  <a:pt x="23812" y="178594"/>
                </a:lnTo>
                <a:cubicBezTo>
                  <a:pt x="23812" y="185179"/>
                  <a:pt x="18492" y="190500"/>
                  <a:pt x="11906" y="190500"/>
                </a:cubicBezTo>
                <a:cubicBezTo>
                  <a:pt x="5321" y="190500"/>
                  <a:pt x="0" y="185179"/>
                  <a:pt x="0" y="178594"/>
                </a:cubicBezTo>
                <a:cubicBezTo>
                  <a:pt x="0" y="157088"/>
                  <a:pt x="9079" y="139601"/>
                  <a:pt x="21357" y="124830"/>
                </a:cubicBezTo>
                <a:cubicBezTo>
                  <a:pt x="30324" y="114077"/>
                  <a:pt x="41374" y="104366"/>
                  <a:pt x="52462" y="95250"/>
                </a:cubicBezTo>
                <a:cubicBezTo>
                  <a:pt x="41374" y="86134"/>
                  <a:pt x="30324" y="76423"/>
                  <a:pt x="21357" y="65670"/>
                </a:cubicBezTo>
                <a:cubicBezTo>
                  <a:pt x="9079" y="50899"/>
                  <a:pt x="0" y="33412"/>
                  <a:pt x="0" y="11906"/>
                </a:cubicBezTo>
                <a:cubicBezTo>
                  <a:pt x="0" y="5321"/>
                  <a:pt x="5321" y="0"/>
                  <a:pt x="11906" y="0"/>
                </a:cubicBezTo>
                <a:cubicBezTo>
                  <a:pt x="18492" y="0"/>
                  <a:pt x="23812" y="5321"/>
                  <a:pt x="23812" y="11906"/>
                </a:cubicBezTo>
                <a:lnTo>
                  <a:pt x="119063" y="11906"/>
                </a:lnTo>
                <a:cubicBezTo>
                  <a:pt x="119063" y="5321"/>
                  <a:pt x="124383" y="0"/>
                  <a:pt x="130969" y="0"/>
                </a:cubicBezTo>
                <a:close/>
                <a:moveTo>
                  <a:pt x="105482" y="142875"/>
                </a:moveTo>
                <a:lnTo>
                  <a:pt x="37430" y="142875"/>
                </a:lnTo>
                <a:cubicBezTo>
                  <a:pt x="34379" y="146782"/>
                  <a:pt x="31812" y="150726"/>
                  <a:pt x="29766" y="154781"/>
                </a:cubicBezTo>
                <a:lnTo>
                  <a:pt x="113184" y="154781"/>
                </a:lnTo>
                <a:cubicBezTo>
                  <a:pt x="111100" y="150726"/>
                  <a:pt x="108533" y="146782"/>
                  <a:pt x="105519" y="142875"/>
                </a:cubicBezTo>
                <a:close/>
                <a:moveTo>
                  <a:pt x="88553" y="125016"/>
                </a:moveTo>
                <a:cubicBezTo>
                  <a:pt x="83232" y="120179"/>
                  <a:pt x="77465" y="115416"/>
                  <a:pt x="71438" y="110505"/>
                </a:cubicBezTo>
                <a:cubicBezTo>
                  <a:pt x="65410" y="115379"/>
                  <a:pt x="59643" y="120179"/>
                  <a:pt x="54322" y="125016"/>
                </a:cubicBezTo>
                <a:lnTo>
                  <a:pt x="88553" y="125016"/>
                </a:lnTo>
                <a:close/>
                <a:moveTo>
                  <a:pt x="37393" y="47625"/>
                </a:moveTo>
                <a:lnTo>
                  <a:pt x="105445" y="47625"/>
                </a:lnTo>
                <a:cubicBezTo>
                  <a:pt x="108496" y="43718"/>
                  <a:pt x="111063" y="39774"/>
                  <a:pt x="113109" y="35719"/>
                </a:cubicBezTo>
                <a:lnTo>
                  <a:pt x="29728" y="35719"/>
                </a:lnTo>
                <a:cubicBezTo>
                  <a:pt x="31812" y="39774"/>
                  <a:pt x="34379" y="43718"/>
                  <a:pt x="37393" y="47625"/>
                </a:cubicBezTo>
                <a:close/>
                <a:moveTo>
                  <a:pt x="54322" y="65484"/>
                </a:moveTo>
                <a:cubicBezTo>
                  <a:pt x="59643" y="70321"/>
                  <a:pt x="65410" y="75084"/>
                  <a:pt x="71438" y="79995"/>
                </a:cubicBezTo>
                <a:cubicBezTo>
                  <a:pt x="77465" y="75121"/>
                  <a:pt x="83232" y="70321"/>
                  <a:pt x="88553" y="65484"/>
                </a:cubicBezTo>
                <a:lnTo>
                  <a:pt x="54322" y="65484"/>
                </a:ln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59" name="Text 57"/>
          <p:cNvSpPr/>
          <p:nvPr/>
        </p:nvSpPr>
        <p:spPr>
          <a:xfrm>
            <a:off x="885825" y="6019800"/>
            <a:ext cx="107823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Estos circuitos son el </a:t>
            </a:r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ADN de los sistemas electrónicos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1A1D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static.vecteezy.com/18e3c014a13ec5134a8181a0912a28e8b1363363.jpg">    </p:cNvPr>
          <p:cNvPicPr>
            <a:picLocks noChangeAspect="1"/>
          </p:cNvPicPr>
          <p:nvPr/>
        </p:nvPicPr>
        <p:blipFill>
          <a:blip r:embed="rId1">
            <a:alphaModFix amt="20000"/>
          </a:blip>
          <a:srcRect l="0" r="0" t="7468" b="7468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rotWithShape="1" flip="none">
            <a:gsLst>
              <a:gs pos="0">
                <a:srgbClr val="1A1D21">
                  <a:alpha val="95000"/>
                </a:srgbClr>
              </a:gs>
              <a:gs pos="50000">
                <a:srgbClr val="1A1D21">
                  <a:alpha val="90000"/>
                </a:srgbClr>
              </a:gs>
              <a:gs pos="100000">
                <a:srgbClr val="E07A5F">
                  <a:alpha val="50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400050" y="1472729"/>
            <a:ext cx="2305050" cy="685800"/>
          </a:xfrm>
          <a:custGeom>
            <a:avLst/>
            <a:gdLst/>
            <a:ahLst/>
            <a:cxnLst/>
            <a:rect l="l" t="t" r="r" b="b"/>
            <a:pathLst>
              <a:path w="2305050" h="685800">
                <a:moveTo>
                  <a:pt x="0" y="0"/>
                </a:moveTo>
                <a:lnTo>
                  <a:pt x="2305050" y="0"/>
                </a:lnTo>
                <a:lnTo>
                  <a:pt x="2305050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E07A5F">
              <a:alpha val="20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400050" y="1472729"/>
            <a:ext cx="38100" cy="685800"/>
          </a:xfrm>
          <a:custGeom>
            <a:avLst/>
            <a:gdLst/>
            <a:ahLst/>
            <a:cxnLst/>
            <a:rect l="l" t="t" r="r" b="b"/>
            <a:pathLst>
              <a:path w="38100" h="685800">
                <a:moveTo>
                  <a:pt x="0" y="0"/>
                </a:moveTo>
                <a:lnTo>
                  <a:pt x="38100" y="0"/>
                </a:lnTo>
                <a:lnTo>
                  <a:pt x="38100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6" name="Text 3"/>
          <p:cNvSpPr/>
          <p:nvPr/>
        </p:nvSpPr>
        <p:spPr>
          <a:xfrm>
            <a:off x="647700" y="1587029"/>
            <a:ext cx="79057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E07A5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04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358582" y="1682279"/>
            <a:ext cx="12192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spc="150" kern="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Capítulo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381000" y="2463329"/>
            <a:ext cx="11772900" cy="171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Aplicaciones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y Futuro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381000" y="4482629"/>
            <a:ext cx="1828800" cy="57150"/>
          </a:xfrm>
          <a:custGeom>
            <a:avLst/>
            <a:gdLst/>
            <a:ahLst/>
            <a:cxnLst/>
            <a:rect l="l" t="t" r="r" b="b"/>
            <a:pathLst>
              <a:path w="1828800" h="57150">
                <a:moveTo>
                  <a:pt x="0" y="0"/>
                </a:moveTo>
                <a:lnTo>
                  <a:pt x="1828800" y="0"/>
                </a:lnTo>
                <a:lnTo>
                  <a:pt x="1828800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10" name="Text 7"/>
          <p:cNvSpPr/>
          <p:nvPr/>
        </p:nvSpPr>
        <p:spPr>
          <a:xfrm>
            <a:off x="381000" y="4920779"/>
            <a:ext cx="7458075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8D99AE"/>
                </a:solidFill>
                <a:latin typeface="LXGW Bright" pitchFamily="34" charset="0"/>
                <a:ea typeface="LXGW Bright" pitchFamily="34" charset="-122"/>
                <a:cs typeface="LXGW Bright" pitchFamily="34" charset="-120"/>
              </a:rPr>
              <a:t>De la teoría a la práctica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1A1D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1506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spc="120" kern="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Integración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685800"/>
            <a:ext cx="11658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De lo Simple a lo Increíble: Conexiones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1000" y="1295400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5" name="Shape 3"/>
          <p:cNvSpPr/>
          <p:nvPr/>
        </p:nvSpPr>
        <p:spPr>
          <a:xfrm>
            <a:off x="390525" y="1571625"/>
            <a:ext cx="3667125" cy="2743200"/>
          </a:xfrm>
          <a:custGeom>
            <a:avLst/>
            <a:gdLst/>
            <a:ahLst/>
            <a:cxnLst/>
            <a:rect l="l" t="t" r="r" b="b"/>
            <a:pathLst>
              <a:path w="3667125" h="2743200">
                <a:moveTo>
                  <a:pt x="152412" y="0"/>
                </a:moveTo>
                <a:lnTo>
                  <a:pt x="3514713" y="0"/>
                </a:lnTo>
                <a:cubicBezTo>
                  <a:pt x="3598888" y="0"/>
                  <a:pt x="3667125" y="68237"/>
                  <a:pt x="3667125" y="152412"/>
                </a:cubicBezTo>
                <a:lnTo>
                  <a:pt x="3667125" y="2590788"/>
                </a:lnTo>
                <a:cubicBezTo>
                  <a:pt x="3667125" y="2674963"/>
                  <a:pt x="3598888" y="2743200"/>
                  <a:pt x="3514713" y="2743200"/>
                </a:cubicBezTo>
                <a:lnTo>
                  <a:pt x="152412" y="2743200"/>
                </a:lnTo>
                <a:cubicBezTo>
                  <a:pt x="68237" y="2743200"/>
                  <a:pt x="0" y="2674963"/>
                  <a:pt x="0" y="2590788"/>
                </a:cubicBezTo>
                <a:lnTo>
                  <a:pt x="0" y="152412"/>
                </a:lnTo>
                <a:cubicBezTo>
                  <a:pt x="0" y="68294"/>
                  <a:pt x="68294" y="0"/>
                  <a:pt x="152412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 w="25400">
            <a:solidFill>
              <a:srgbClr val="4A7C59">
                <a:alpha val="50196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628650" y="180975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7" name="Shape 5"/>
          <p:cNvSpPr/>
          <p:nvPr/>
        </p:nvSpPr>
        <p:spPr>
          <a:xfrm>
            <a:off x="795338" y="1962150"/>
            <a:ext cx="200025" cy="228600"/>
          </a:xfrm>
          <a:custGeom>
            <a:avLst/>
            <a:gdLst/>
            <a:ahLst/>
            <a:cxnLst/>
            <a:rect l="l" t="t" r="r" b="b"/>
            <a:pathLst>
              <a:path w="200025" h="228600">
                <a:moveTo>
                  <a:pt x="0" y="42863"/>
                </a:moveTo>
                <a:cubicBezTo>
                  <a:pt x="0" y="27102"/>
                  <a:pt x="12814" y="14288"/>
                  <a:pt x="28575" y="14288"/>
                </a:cubicBezTo>
                <a:lnTo>
                  <a:pt x="171450" y="14288"/>
                </a:lnTo>
                <a:cubicBezTo>
                  <a:pt x="187211" y="14288"/>
                  <a:pt x="200025" y="27102"/>
                  <a:pt x="200025" y="42863"/>
                </a:cubicBezTo>
                <a:lnTo>
                  <a:pt x="200025" y="185738"/>
                </a:lnTo>
                <a:cubicBezTo>
                  <a:pt x="200025" y="201498"/>
                  <a:pt x="187211" y="214313"/>
                  <a:pt x="171450" y="214313"/>
                </a:cubicBezTo>
                <a:lnTo>
                  <a:pt x="28575" y="214313"/>
                </a:lnTo>
                <a:cubicBezTo>
                  <a:pt x="12814" y="214313"/>
                  <a:pt x="0" y="201498"/>
                  <a:pt x="0" y="185738"/>
                </a:cubicBezTo>
                <a:lnTo>
                  <a:pt x="0" y="42863"/>
                </a:lnTo>
                <a:close/>
                <a:moveTo>
                  <a:pt x="21431" y="164306"/>
                </a:moveTo>
                <a:lnTo>
                  <a:pt x="21431" y="178594"/>
                </a:lnTo>
                <a:cubicBezTo>
                  <a:pt x="21431" y="182523"/>
                  <a:pt x="24646" y="185738"/>
                  <a:pt x="28575" y="185738"/>
                </a:cubicBezTo>
                <a:lnTo>
                  <a:pt x="42863" y="185738"/>
                </a:lnTo>
                <a:cubicBezTo>
                  <a:pt x="46792" y="185738"/>
                  <a:pt x="50006" y="182523"/>
                  <a:pt x="50006" y="178594"/>
                </a:cubicBezTo>
                <a:lnTo>
                  <a:pt x="50006" y="164306"/>
                </a:lnTo>
                <a:cubicBezTo>
                  <a:pt x="50006" y="160377"/>
                  <a:pt x="46792" y="157163"/>
                  <a:pt x="42863" y="157163"/>
                </a:cubicBezTo>
                <a:lnTo>
                  <a:pt x="28575" y="157163"/>
                </a:lnTo>
                <a:cubicBezTo>
                  <a:pt x="24646" y="157163"/>
                  <a:pt x="21431" y="160377"/>
                  <a:pt x="21431" y="164306"/>
                </a:cubicBezTo>
                <a:close/>
                <a:moveTo>
                  <a:pt x="157163" y="157163"/>
                </a:moveTo>
                <a:cubicBezTo>
                  <a:pt x="153233" y="157163"/>
                  <a:pt x="150019" y="160377"/>
                  <a:pt x="150019" y="164306"/>
                </a:cubicBezTo>
                <a:lnTo>
                  <a:pt x="150019" y="178594"/>
                </a:lnTo>
                <a:cubicBezTo>
                  <a:pt x="150019" y="182523"/>
                  <a:pt x="153233" y="185738"/>
                  <a:pt x="157163" y="185738"/>
                </a:cubicBezTo>
                <a:lnTo>
                  <a:pt x="171450" y="185738"/>
                </a:lnTo>
                <a:cubicBezTo>
                  <a:pt x="175379" y="185738"/>
                  <a:pt x="178594" y="182523"/>
                  <a:pt x="178594" y="178594"/>
                </a:cubicBezTo>
                <a:lnTo>
                  <a:pt x="178594" y="164306"/>
                </a:lnTo>
                <a:cubicBezTo>
                  <a:pt x="178594" y="160377"/>
                  <a:pt x="175379" y="157163"/>
                  <a:pt x="171450" y="157163"/>
                </a:cubicBezTo>
                <a:lnTo>
                  <a:pt x="157163" y="157163"/>
                </a:lnTo>
                <a:close/>
                <a:moveTo>
                  <a:pt x="21431" y="107156"/>
                </a:moveTo>
                <a:lnTo>
                  <a:pt x="21431" y="121444"/>
                </a:lnTo>
                <a:cubicBezTo>
                  <a:pt x="21431" y="125373"/>
                  <a:pt x="24646" y="128588"/>
                  <a:pt x="28575" y="128588"/>
                </a:cubicBezTo>
                <a:lnTo>
                  <a:pt x="42863" y="128588"/>
                </a:lnTo>
                <a:cubicBezTo>
                  <a:pt x="46792" y="128588"/>
                  <a:pt x="50006" y="125373"/>
                  <a:pt x="50006" y="121444"/>
                </a:cubicBezTo>
                <a:lnTo>
                  <a:pt x="50006" y="107156"/>
                </a:lnTo>
                <a:cubicBezTo>
                  <a:pt x="50006" y="103227"/>
                  <a:pt x="46792" y="100013"/>
                  <a:pt x="42863" y="100013"/>
                </a:cubicBezTo>
                <a:lnTo>
                  <a:pt x="28575" y="100013"/>
                </a:lnTo>
                <a:cubicBezTo>
                  <a:pt x="24646" y="100013"/>
                  <a:pt x="21431" y="103227"/>
                  <a:pt x="21431" y="107156"/>
                </a:cubicBezTo>
                <a:close/>
                <a:moveTo>
                  <a:pt x="157163" y="100013"/>
                </a:moveTo>
                <a:cubicBezTo>
                  <a:pt x="153233" y="100013"/>
                  <a:pt x="150019" y="103227"/>
                  <a:pt x="150019" y="107156"/>
                </a:cubicBezTo>
                <a:lnTo>
                  <a:pt x="150019" y="121444"/>
                </a:lnTo>
                <a:cubicBezTo>
                  <a:pt x="150019" y="125373"/>
                  <a:pt x="153233" y="128588"/>
                  <a:pt x="157163" y="128588"/>
                </a:cubicBezTo>
                <a:lnTo>
                  <a:pt x="171450" y="128588"/>
                </a:lnTo>
                <a:cubicBezTo>
                  <a:pt x="175379" y="128588"/>
                  <a:pt x="178594" y="125373"/>
                  <a:pt x="178594" y="121444"/>
                </a:cubicBezTo>
                <a:lnTo>
                  <a:pt x="178594" y="107156"/>
                </a:lnTo>
                <a:cubicBezTo>
                  <a:pt x="178594" y="103227"/>
                  <a:pt x="175379" y="100013"/>
                  <a:pt x="171450" y="100013"/>
                </a:cubicBezTo>
                <a:lnTo>
                  <a:pt x="157163" y="100013"/>
                </a:lnTo>
                <a:close/>
                <a:moveTo>
                  <a:pt x="21431" y="50006"/>
                </a:moveTo>
                <a:lnTo>
                  <a:pt x="21431" y="64294"/>
                </a:lnTo>
                <a:cubicBezTo>
                  <a:pt x="21431" y="68223"/>
                  <a:pt x="24646" y="71438"/>
                  <a:pt x="28575" y="71438"/>
                </a:cubicBezTo>
                <a:lnTo>
                  <a:pt x="42863" y="71438"/>
                </a:lnTo>
                <a:cubicBezTo>
                  <a:pt x="46792" y="71438"/>
                  <a:pt x="50006" y="68223"/>
                  <a:pt x="50006" y="64294"/>
                </a:cubicBezTo>
                <a:lnTo>
                  <a:pt x="50006" y="50006"/>
                </a:lnTo>
                <a:cubicBezTo>
                  <a:pt x="50006" y="46077"/>
                  <a:pt x="46792" y="42863"/>
                  <a:pt x="42863" y="42863"/>
                </a:cubicBezTo>
                <a:lnTo>
                  <a:pt x="28575" y="42863"/>
                </a:lnTo>
                <a:cubicBezTo>
                  <a:pt x="24646" y="42863"/>
                  <a:pt x="21431" y="46077"/>
                  <a:pt x="21431" y="50006"/>
                </a:cubicBezTo>
                <a:close/>
                <a:moveTo>
                  <a:pt x="157163" y="42863"/>
                </a:moveTo>
                <a:cubicBezTo>
                  <a:pt x="153233" y="42863"/>
                  <a:pt x="150019" y="46077"/>
                  <a:pt x="150019" y="50006"/>
                </a:cubicBezTo>
                <a:lnTo>
                  <a:pt x="150019" y="64294"/>
                </a:lnTo>
                <a:cubicBezTo>
                  <a:pt x="150019" y="68223"/>
                  <a:pt x="153233" y="71438"/>
                  <a:pt x="157163" y="71438"/>
                </a:cubicBezTo>
                <a:lnTo>
                  <a:pt x="171450" y="71438"/>
                </a:lnTo>
                <a:cubicBezTo>
                  <a:pt x="175379" y="71438"/>
                  <a:pt x="178594" y="68223"/>
                  <a:pt x="178594" y="64294"/>
                </a:cubicBezTo>
                <a:lnTo>
                  <a:pt x="178594" y="50006"/>
                </a:lnTo>
                <a:cubicBezTo>
                  <a:pt x="178594" y="46077"/>
                  <a:pt x="175379" y="42863"/>
                  <a:pt x="171450" y="42863"/>
                </a:cubicBezTo>
                <a:lnTo>
                  <a:pt x="157163" y="42863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8" name="Text 6"/>
          <p:cNvSpPr/>
          <p:nvPr/>
        </p:nvSpPr>
        <p:spPr>
          <a:xfrm>
            <a:off x="1276350" y="1924050"/>
            <a:ext cx="15335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4A7C59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Cine Clásico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647700" y="25527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49602" y="82927"/>
                </a:moveTo>
                <a:cubicBezTo>
                  <a:pt x="153323" y="79206"/>
                  <a:pt x="153323" y="73164"/>
                  <a:pt x="149602" y="69443"/>
                </a:cubicBezTo>
                <a:lnTo>
                  <a:pt x="101977" y="21818"/>
                </a:lnTo>
                <a:cubicBezTo>
                  <a:pt x="98256" y="18098"/>
                  <a:pt x="92214" y="18098"/>
                  <a:pt x="88493" y="21818"/>
                </a:cubicBezTo>
                <a:cubicBezTo>
                  <a:pt x="84773" y="25539"/>
                  <a:pt x="84773" y="31581"/>
                  <a:pt x="88493" y="35302"/>
                </a:cubicBezTo>
                <a:lnTo>
                  <a:pt x="119866" y="66675"/>
                </a:lnTo>
                <a:lnTo>
                  <a:pt x="9525" y="66675"/>
                </a:lnTo>
                <a:cubicBezTo>
                  <a:pt x="4256" y="66675"/>
                  <a:pt x="0" y="70931"/>
                  <a:pt x="0" y="76200"/>
                </a:cubicBezTo>
                <a:cubicBezTo>
                  <a:pt x="0" y="81469"/>
                  <a:pt x="4256" y="85725"/>
                  <a:pt x="9525" y="85725"/>
                </a:cubicBezTo>
                <a:lnTo>
                  <a:pt x="119866" y="85725"/>
                </a:lnTo>
                <a:lnTo>
                  <a:pt x="88493" y="117098"/>
                </a:lnTo>
                <a:cubicBezTo>
                  <a:pt x="84772" y="120819"/>
                  <a:pt x="84772" y="126861"/>
                  <a:pt x="88493" y="130582"/>
                </a:cubicBezTo>
                <a:cubicBezTo>
                  <a:pt x="92214" y="134303"/>
                  <a:pt x="98256" y="134303"/>
                  <a:pt x="101977" y="130582"/>
                </a:cubicBezTo>
                <a:lnTo>
                  <a:pt x="149602" y="82957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10" name="Text 8"/>
          <p:cNvSpPr/>
          <p:nvPr/>
        </p:nvSpPr>
        <p:spPr>
          <a:xfrm>
            <a:off x="933450" y="2495550"/>
            <a:ext cx="18288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Fotogramas </a:t>
            </a:r>
            <a:pPr>
              <a:lnSpc>
                <a:spcPct val="130000"/>
              </a:lnSpc>
            </a:pPr>
            <a:r>
              <a:rPr lang="en-US" sz="1350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discretos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2151062" y="2876550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63029" y="187003"/>
                </a:moveTo>
                <a:cubicBezTo>
                  <a:pt x="67680" y="191653"/>
                  <a:pt x="75233" y="191653"/>
                  <a:pt x="79883" y="187003"/>
                </a:cubicBezTo>
                <a:lnTo>
                  <a:pt x="139415" y="127471"/>
                </a:lnTo>
                <a:cubicBezTo>
                  <a:pt x="144066" y="122820"/>
                  <a:pt x="144066" y="115267"/>
                  <a:pt x="139415" y="110617"/>
                </a:cubicBezTo>
                <a:cubicBezTo>
                  <a:pt x="134764" y="105966"/>
                  <a:pt x="127211" y="105966"/>
                  <a:pt x="122560" y="110617"/>
                </a:cubicBezTo>
                <a:lnTo>
                  <a:pt x="83344" y="149833"/>
                </a:lnTo>
                <a:lnTo>
                  <a:pt x="83344" y="11906"/>
                </a:lnTo>
                <a:cubicBezTo>
                  <a:pt x="83344" y="5321"/>
                  <a:pt x="78023" y="0"/>
                  <a:pt x="71438" y="0"/>
                </a:cubicBezTo>
                <a:cubicBezTo>
                  <a:pt x="64852" y="0"/>
                  <a:pt x="59531" y="5321"/>
                  <a:pt x="59531" y="11906"/>
                </a:cubicBezTo>
                <a:lnTo>
                  <a:pt x="59531" y="149833"/>
                </a:lnTo>
                <a:lnTo>
                  <a:pt x="20315" y="110617"/>
                </a:lnTo>
                <a:cubicBezTo>
                  <a:pt x="15664" y="105966"/>
                  <a:pt x="8111" y="105966"/>
                  <a:pt x="3460" y="110617"/>
                </a:cubicBezTo>
                <a:cubicBezTo>
                  <a:pt x="-1191" y="115267"/>
                  <a:pt x="-1191" y="122820"/>
                  <a:pt x="3460" y="127471"/>
                </a:cubicBezTo>
                <a:lnTo>
                  <a:pt x="62992" y="187003"/>
                </a:lnTo>
                <a:close/>
              </a:path>
            </a:pathLst>
          </a:custGeom>
          <a:solidFill>
            <a:srgbClr val="8D99AE"/>
          </a:solidFill>
          <a:ln/>
        </p:spPr>
      </p:sp>
      <p:sp>
        <p:nvSpPr>
          <p:cNvPr id="12" name="Shape 10"/>
          <p:cNvSpPr/>
          <p:nvPr/>
        </p:nvSpPr>
        <p:spPr>
          <a:xfrm>
            <a:off x="647700" y="32385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49602" y="82927"/>
                </a:moveTo>
                <a:cubicBezTo>
                  <a:pt x="153323" y="79206"/>
                  <a:pt x="153323" y="73164"/>
                  <a:pt x="149602" y="69443"/>
                </a:cubicBezTo>
                <a:lnTo>
                  <a:pt x="101977" y="21818"/>
                </a:lnTo>
                <a:cubicBezTo>
                  <a:pt x="98256" y="18098"/>
                  <a:pt x="92214" y="18098"/>
                  <a:pt x="88493" y="21818"/>
                </a:cubicBezTo>
                <a:cubicBezTo>
                  <a:pt x="84773" y="25539"/>
                  <a:pt x="84773" y="31581"/>
                  <a:pt x="88493" y="35302"/>
                </a:cubicBezTo>
                <a:lnTo>
                  <a:pt x="119866" y="66675"/>
                </a:lnTo>
                <a:lnTo>
                  <a:pt x="9525" y="66675"/>
                </a:lnTo>
                <a:cubicBezTo>
                  <a:pt x="4256" y="66675"/>
                  <a:pt x="0" y="70931"/>
                  <a:pt x="0" y="76200"/>
                </a:cubicBezTo>
                <a:cubicBezTo>
                  <a:pt x="0" y="81469"/>
                  <a:pt x="4256" y="85725"/>
                  <a:pt x="9525" y="85725"/>
                </a:cubicBezTo>
                <a:lnTo>
                  <a:pt x="119866" y="85725"/>
                </a:lnTo>
                <a:lnTo>
                  <a:pt x="88493" y="117098"/>
                </a:lnTo>
                <a:cubicBezTo>
                  <a:pt x="84772" y="120819"/>
                  <a:pt x="84772" y="126861"/>
                  <a:pt x="88493" y="130582"/>
                </a:cubicBezTo>
                <a:cubicBezTo>
                  <a:pt x="92214" y="134303"/>
                  <a:pt x="98256" y="134303"/>
                  <a:pt x="101977" y="130582"/>
                </a:cubicBezTo>
                <a:lnTo>
                  <a:pt x="149602" y="82957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13" name="Text 11"/>
          <p:cNvSpPr/>
          <p:nvPr/>
        </p:nvSpPr>
        <p:spPr>
          <a:xfrm>
            <a:off x="933450" y="3181350"/>
            <a:ext cx="17811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Movimiento </a:t>
            </a:r>
            <a:pPr>
              <a:lnSpc>
                <a:spcPct val="130000"/>
              </a:lnSpc>
            </a:pPr>
            <a:r>
              <a:rPr lang="en-US" sz="1350" b="1" dirty="0">
                <a:solidFill>
                  <a:srgbClr val="4A7C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continuo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633413" y="3605213"/>
            <a:ext cx="3181350" cy="466725"/>
          </a:xfrm>
          <a:custGeom>
            <a:avLst/>
            <a:gdLst/>
            <a:ahLst/>
            <a:cxnLst/>
            <a:rect l="l" t="t" r="r" b="b"/>
            <a:pathLst>
              <a:path w="3181350" h="466725">
                <a:moveTo>
                  <a:pt x="76202" y="0"/>
                </a:moveTo>
                <a:lnTo>
                  <a:pt x="3105148" y="0"/>
                </a:lnTo>
                <a:cubicBezTo>
                  <a:pt x="3147233" y="0"/>
                  <a:pt x="3181350" y="34117"/>
                  <a:pt x="3181350" y="76202"/>
                </a:cubicBezTo>
                <a:lnTo>
                  <a:pt x="3181350" y="390523"/>
                </a:lnTo>
                <a:cubicBezTo>
                  <a:pt x="3181350" y="432608"/>
                  <a:pt x="3147233" y="466725"/>
                  <a:pt x="3105148" y="466725"/>
                </a:cubicBezTo>
                <a:lnTo>
                  <a:pt x="76202" y="466725"/>
                </a:lnTo>
                <a:cubicBezTo>
                  <a:pt x="34117" y="466725"/>
                  <a:pt x="0" y="432608"/>
                  <a:pt x="0" y="390523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4A7C59">
              <a:alpha val="20000"/>
            </a:srgbClr>
          </a:solidFill>
          <a:ln w="12700">
            <a:solidFill>
              <a:srgbClr val="4A7C59">
                <a:alpha val="50196"/>
              </a:srgbClr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714375" y="3724275"/>
            <a:ext cx="30194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24 fps → Ilusión de movimiento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4264025" y="1571625"/>
            <a:ext cx="3667125" cy="2743200"/>
          </a:xfrm>
          <a:custGeom>
            <a:avLst/>
            <a:gdLst/>
            <a:ahLst/>
            <a:cxnLst/>
            <a:rect l="l" t="t" r="r" b="b"/>
            <a:pathLst>
              <a:path w="3667125" h="2743200">
                <a:moveTo>
                  <a:pt x="152412" y="0"/>
                </a:moveTo>
                <a:lnTo>
                  <a:pt x="3514713" y="0"/>
                </a:lnTo>
                <a:cubicBezTo>
                  <a:pt x="3598888" y="0"/>
                  <a:pt x="3667125" y="68237"/>
                  <a:pt x="3667125" y="152412"/>
                </a:cubicBezTo>
                <a:lnTo>
                  <a:pt x="3667125" y="2590788"/>
                </a:lnTo>
                <a:cubicBezTo>
                  <a:pt x="3667125" y="2674963"/>
                  <a:pt x="3598888" y="2743200"/>
                  <a:pt x="3514713" y="2743200"/>
                </a:cubicBezTo>
                <a:lnTo>
                  <a:pt x="152412" y="2743200"/>
                </a:lnTo>
                <a:cubicBezTo>
                  <a:pt x="68237" y="2743200"/>
                  <a:pt x="0" y="2674963"/>
                  <a:pt x="0" y="2590788"/>
                </a:cubicBezTo>
                <a:lnTo>
                  <a:pt x="0" y="152412"/>
                </a:lnTo>
                <a:cubicBezTo>
                  <a:pt x="0" y="68294"/>
                  <a:pt x="68294" y="0"/>
                  <a:pt x="152412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 w="25400">
            <a:solidFill>
              <a:srgbClr val="E07A5F">
                <a:alpha val="50196"/>
              </a:srgbClr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4502150" y="180975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18" name="Shape 16"/>
          <p:cNvSpPr/>
          <p:nvPr/>
        </p:nvSpPr>
        <p:spPr>
          <a:xfrm>
            <a:off x="4654550" y="196215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08955" y="3125"/>
                </a:moveTo>
                <a:cubicBezTo>
                  <a:pt x="212348" y="5849"/>
                  <a:pt x="214313" y="9957"/>
                  <a:pt x="214313" y="14288"/>
                </a:cubicBezTo>
                <a:lnTo>
                  <a:pt x="214313" y="150019"/>
                </a:lnTo>
                <a:cubicBezTo>
                  <a:pt x="214313" y="169753"/>
                  <a:pt x="195114" y="185738"/>
                  <a:pt x="171450" y="185738"/>
                </a:cubicBezTo>
                <a:cubicBezTo>
                  <a:pt x="147786" y="185738"/>
                  <a:pt x="128588" y="169753"/>
                  <a:pt x="128588" y="150019"/>
                </a:cubicBezTo>
                <a:cubicBezTo>
                  <a:pt x="128588" y="130284"/>
                  <a:pt x="147786" y="114300"/>
                  <a:pt x="171450" y="114300"/>
                </a:cubicBezTo>
                <a:cubicBezTo>
                  <a:pt x="176451" y="114300"/>
                  <a:pt x="181273" y="115014"/>
                  <a:pt x="185738" y="116354"/>
                </a:cubicBezTo>
                <a:lnTo>
                  <a:pt x="185738" y="64249"/>
                </a:lnTo>
                <a:lnTo>
                  <a:pt x="85725" y="86484"/>
                </a:lnTo>
                <a:lnTo>
                  <a:pt x="85725" y="178594"/>
                </a:lnTo>
                <a:cubicBezTo>
                  <a:pt x="85725" y="198328"/>
                  <a:pt x="66526" y="214313"/>
                  <a:pt x="42863" y="214313"/>
                </a:cubicBezTo>
                <a:cubicBezTo>
                  <a:pt x="19199" y="214313"/>
                  <a:pt x="0" y="198328"/>
                  <a:pt x="0" y="178594"/>
                </a:cubicBezTo>
                <a:cubicBezTo>
                  <a:pt x="0" y="158859"/>
                  <a:pt x="19199" y="142875"/>
                  <a:pt x="42863" y="142875"/>
                </a:cubicBezTo>
                <a:cubicBezTo>
                  <a:pt x="47863" y="142875"/>
                  <a:pt x="52685" y="143589"/>
                  <a:pt x="57150" y="144929"/>
                </a:cubicBezTo>
                <a:lnTo>
                  <a:pt x="57150" y="42863"/>
                </a:lnTo>
                <a:cubicBezTo>
                  <a:pt x="57150" y="36165"/>
                  <a:pt x="61793" y="30361"/>
                  <a:pt x="68357" y="28932"/>
                </a:cubicBezTo>
                <a:lnTo>
                  <a:pt x="196944" y="357"/>
                </a:lnTo>
                <a:cubicBezTo>
                  <a:pt x="201186" y="-580"/>
                  <a:pt x="205606" y="446"/>
                  <a:pt x="208999" y="317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9" name="Text 17"/>
          <p:cNvSpPr/>
          <p:nvPr/>
        </p:nvSpPr>
        <p:spPr>
          <a:xfrm>
            <a:off x="5149850" y="1924050"/>
            <a:ext cx="6191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E07A5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MP3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4521200" y="25527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49602" y="82927"/>
                </a:moveTo>
                <a:cubicBezTo>
                  <a:pt x="153323" y="79206"/>
                  <a:pt x="153323" y="73164"/>
                  <a:pt x="149602" y="69443"/>
                </a:cubicBezTo>
                <a:lnTo>
                  <a:pt x="101977" y="21818"/>
                </a:lnTo>
                <a:cubicBezTo>
                  <a:pt x="98256" y="18098"/>
                  <a:pt x="92214" y="18098"/>
                  <a:pt x="88493" y="21818"/>
                </a:cubicBezTo>
                <a:cubicBezTo>
                  <a:pt x="84773" y="25539"/>
                  <a:pt x="84773" y="31581"/>
                  <a:pt x="88493" y="35302"/>
                </a:cubicBezTo>
                <a:lnTo>
                  <a:pt x="119866" y="66675"/>
                </a:lnTo>
                <a:lnTo>
                  <a:pt x="9525" y="66675"/>
                </a:lnTo>
                <a:cubicBezTo>
                  <a:pt x="4256" y="66675"/>
                  <a:pt x="0" y="70931"/>
                  <a:pt x="0" y="76200"/>
                </a:cubicBezTo>
                <a:cubicBezTo>
                  <a:pt x="0" y="81469"/>
                  <a:pt x="4256" y="85725"/>
                  <a:pt x="9525" y="85725"/>
                </a:cubicBezTo>
                <a:lnTo>
                  <a:pt x="119866" y="85725"/>
                </a:lnTo>
                <a:lnTo>
                  <a:pt x="88493" y="117098"/>
                </a:lnTo>
                <a:cubicBezTo>
                  <a:pt x="84772" y="120819"/>
                  <a:pt x="84772" y="126861"/>
                  <a:pt x="88493" y="130582"/>
                </a:cubicBezTo>
                <a:cubicBezTo>
                  <a:pt x="92214" y="134303"/>
                  <a:pt x="98256" y="134303"/>
                  <a:pt x="101977" y="130582"/>
                </a:cubicBezTo>
                <a:lnTo>
                  <a:pt x="149602" y="82957"/>
                </a:ln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21" name="Text 19"/>
          <p:cNvSpPr/>
          <p:nvPr/>
        </p:nvSpPr>
        <p:spPr>
          <a:xfrm>
            <a:off x="4806950" y="2495550"/>
            <a:ext cx="14763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Sonido </a:t>
            </a:r>
            <a:pPr>
              <a:lnSpc>
                <a:spcPct val="130000"/>
              </a:lnSpc>
            </a:pPr>
            <a:r>
              <a:rPr lang="en-US" sz="1350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analógico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6024563" y="2876550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63029" y="187003"/>
                </a:moveTo>
                <a:cubicBezTo>
                  <a:pt x="67680" y="191653"/>
                  <a:pt x="75233" y="191653"/>
                  <a:pt x="79883" y="187003"/>
                </a:cubicBezTo>
                <a:lnTo>
                  <a:pt x="139415" y="127471"/>
                </a:lnTo>
                <a:cubicBezTo>
                  <a:pt x="144066" y="122820"/>
                  <a:pt x="144066" y="115267"/>
                  <a:pt x="139415" y="110617"/>
                </a:cubicBezTo>
                <a:cubicBezTo>
                  <a:pt x="134764" y="105966"/>
                  <a:pt x="127211" y="105966"/>
                  <a:pt x="122560" y="110617"/>
                </a:cubicBezTo>
                <a:lnTo>
                  <a:pt x="83344" y="149833"/>
                </a:lnTo>
                <a:lnTo>
                  <a:pt x="83344" y="11906"/>
                </a:lnTo>
                <a:cubicBezTo>
                  <a:pt x="83344" y="5321"/>
                  <a:pt x="78023" y="0"/>
                  <a:pt x="71438" y="0"/>
                </a:cubicBezTo>
                <a:cubicBezTo>
                  <a:pt x="64852" y="0"/>
                  <a:pt x="59531" y="5321"/>
                  <a:pt x="59531" y="11906"/>
                </a:cubicBezTo>
                <a:lnTo>
                  <a:pt x="59531" y="149833"/>
                </a:lnTo>
                <a:lnTo>
                  <a:pt x="20315" y="110617"/>
                </a:lnTo>
                <a:cubicBezTo>
                  <a:pt x="15664" y="105966"/>
                  <a:pt x="8111" y="105966"/>
                  <a:pt x="3460" y="110617"/>
                </a:cubicBezTo>
                <a:cubicBezTo>
                  <a:pt x="-1191" y="115267"/>
                  <a:pt x="-1191" y="122820"/>
                  <a:pt x="3460" y="127471"/>
                </a:cubicBezTo>
                <a:lnTo>
                  <a:pt x="62992" y="187003"/>
                </a:lnTo>
                <a:close/>
              </a:path>
            </a:pathLst>
          </a:custGeom>
          <a:solidFill>
            <a:srgbClr val="8D99AE"/>
          </a:solidFill>
          <a:ln/>
        </p:spPr>
      </p:sp>
      <p:sp>
        <p:nvSpPr>
          <p:cNvPr id="23" name="Shape 21"/>
          <p:cNvSpPr/>
          <p:nvPr/>
        </p:nvSpPr>
        <p:spPr>
          <a:xfrm>
            <a:off x="4521200" y="32385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49602" y="82927"/>
                </a:moveTo>
                <a:cubicBezTo>
                  <a:pt x="153323" y="79206"/>
                  <a:pt x="153323" y="73164"/>
                  <a:pt x="149602" y="69443"/>
                </a:cubicBezTo>
                <a:lnTo>
                  <a:pt x="101977" y="21818"/>
                </a:lnTo>
                <a:cubicBezTo>
                  <a:pt x="98256" y="18098"/>
                  <a:pt x="92214" y="18098"/>
                  <a:pt x="88493" y="21818"/>
                </a:cubicBezTo>
                <a:cubicBezTo>
                  <a:pt x="84773" y="25539"/>
                  <a:pt x="84773" y="31581"/>
                  <a:pt x="88493" y="35302"/>
                </a:cubicBezTo>
                <a:lnTo>
                  <a:pt x="119866" y="66675"/>
                </a:lnTo>
                <a:lnTo>
                  <a:pt x="9525" y="66675"/>
                </a:lnTo>
                <a:cubicBezTo>
                  <a:pt x="4256" y="66675"/>
                  <a:pt x="0" y="70931"/>
                  <a:pt x="0" y="76200"/>
                </a:cubicBezTo>
                <a:cubicBezTo>
                  <a:pt x="0" y="81469"/>
                  <a:pt x="4256" y="85725"/>
                  <a:pt x="9525" y="85725"/>
                </a:cubicBezTo>
                <a:lnTo>
                  <a:pt x="119866" y="85725"/>
                </a:lnTo>
                <a:lnTo>
                  <a:pt x="88493" y="117098"/>
                </a:lnTo>
                <a:cubicBezTo>
                  <a:pt x="84772" y="120819"/>
                  <a:pt x="84772" y="126861"/>
                  <a:pt x="88493" y="130582"/>
                </a:cubicBezTo>
                <a:cubicBezTo>
                  <a:pt x="92214" y="134303"/>
                  <a:pt x="98256" y="134303"/>
                  <a:pt x="101977" y="130582"/>
                </a:cubicBezTo>
                <a:lnTo>
                  <a:pt x="149602" y="82957"/>
                </a:ln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24" name="Text 22"/>
          <p:cNvSpPr/>
          <p:nvPr/>
        </p:nvSpPr>
        <p:spPr>
          <a:xfrm>
            <a:off x="4806950" y="3181350"/>
            <a:ext cx="17526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4A7C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Bits</a:t>
            </a:r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→ Música digital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4506913" y="3605213"/>
            <a:ext cx="3181350" cy="466725"/>
          </a:xfrm>
          <a:custGeom>
            <a:avLst/>
            <a:gdLst/>
            <a:ahLst/>
            <a:cxnLst/>
            <a:rect l="l" t="t" r="r" b="b"/>
            <a:pathLst>
              <a:path w="3181350" h="466725">
                <a:moveTo>
                  <a:pt x="76202" y="0"/>
                </a:moveTo>
                <a:lnTo>
                  <a:pt x="3105148" y="0"/>
                </a:lnTo>
                <a:cubicBezTo>
                  <a:pt x="3147233" y="0"/>
                  <a:pt x="3181350" y="34117"/>
                  <a:pt x="3181350" y="76202"/>
                </a:cubicBezTo>
                <a:lnTo>
                  <a:pt x="3181350" y="390523"/>
                </a:lnTo>
                <a:cubicBezTo>
                  <a:pt x="3181350" y="432608"/>
                  <a:pt x="3147233" y="466725"/>
                  <a:pt x="3105148" y="466725"/>
                </a:cubicBezTo>
                <a:lnTo>
                  <a:pt x="76202" y="466725"/>
                </a:lnTo>
                <a:cubicBezTo>
                  <a:pt x="34117" y="466725"/>
                  <a:pt x="0" y="432608"/>
                  <a:pt x="0" y="390523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E07A5F">
              <a:alpha val="20000"/>
            </a:srgbClr>
          </a:solidFill>
          <a:ln w="12700">
            <a:solidFill>
              <a:srgbClr val="E07A5F">
                <a:alpha val="50196"/>
              </a:srgbClr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4587875" y="3724275"/>
            <a:ext cx="30194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Muestreo → Cuantización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8137525" y="1571625"/>
            <a:ext cx="3667125" cy="2743200"/>
          </a:xfrm>
          <a:custGeom>
            <a:avLst/>
            <a:gdLst/>
            <a:ahLst/>
            <a:cxnLst/>
            <a:rect l="l" t="t" r="r" b="b"/>
            <a:pathLst>
              <a:path w="3667125" h="2743200">
                <a:moveTo>
                  <a:pt x="152412" y="0"/>
                </a:moveTo>
                <a:lnTo>
                  <a:pt x="3514713" y="0"/>
                </a:lnTo>
                <a:cubicBezTo>
                  <a:pt x="3598888" y="0"/>
                  <a:pt x="3667125" y="68237"/>
                  <a:pt x="3667125" y="152412"/>
                </a:cubicBezTo>
                <a:lnTo>
                  <a:pt x="3667125" y="2590788"/>
                </a:lnTo>
                <a:cubicBezTo>
                  <a:pt x="3667125" y="2674963"/>
                  <a:pt x="3598888" y="2743200"/>
                  <a:pt x="3514713" y="2743200"/>
                </a:cubicBezTo>
                <a:lnTo>
                  <a:pt x="152412" y="2743200"/>
                </a:lnTo>
                <a:cubicBezTo>
                  <a:pt x="68237" y="2743200"/>
                  <a:pt x="0" y="2674963"/>
                  <a:pt x="0" y="2590788"/>
                </a:cubicBezTo>
                <a:lnTo>
                  <a:pt x="0" y="152412"/>
                </a:lnTo>
                <a:cubicBezTo>
                  <a:pt x="0" y="68294"/>
                  <a:pt x="68294" y="0"/>
                  <a:pt x="152412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 w="25400">
            <a:solidFill>
              <a:srgbClr val="4A7C59">
                <a:alpha val="50196"/>
              </a:srgbClr>
            </a:solidFill>
            <a:prstDash val="solid"/>
          </a:ln>
        </p:spPr>
      </p:sp>
      <p:sp>
        <p:nvSpPr>
          <p:cNvPr id="28" name="Shape 26"/>
          <p:cNvSpPr/>
          <p:nvPr/>
        </p:nvSpPr>
        <p:spPr>
          <a:xfrm>
            <a:off x="8375650" y="180975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29" name="Shape 27"/>
          <p:cNvSpPr/>
          <p:nvPr/>
        </p:nvSpPr>
        <p:spPr>
          <a:xfrm>
            <a:off x="8513762" y="1962150"/>
            <a:ext cx="257175" cy="228600"/>
          </a:xfrm>
          <a:custGeom>
            <a:avLst/>
            <a:gdLst/>
            <a:ahLst/>
            <a:cxnLst/>
            <a:rect l="l" t="t" r="r" b="b"/>
            <a:pathLst>
              <a:path w="257175" h="228600">
                <a:moveTo>
                  <a:pt x="110728" y="39291"/>
                </a:moveTo>
                <a:lnTo>
                  <a:pt x="146447" y="39291"/>
                </a:lnTo>
                <a:lnTo>
                  <a:pt x="146447" y="60722"/>
                </a:lnTo>
                <a:lnTo>
                  <a:pt x="110728" y="60722"/>
                </a:lnTo>
                <a:lnTo>
                  <a:pt x="110728" y="39291"/>
                </a:lnTo>
                <a:close/>
                <a:moveTo>
                  <a:pt x="107156" y="14288"/>
                </a:moveTo>
                <a:cubicBezTo>
                  <a:pt x="95324" y="14288"/>
                  <a:pt x="85725" y="23887"/>
                  <a:pt x="85725" y="35719"/>
                </a:cubicBezTo>
                <a:lnTo>
                  <a:pt x="85725" y="64294"/>
                </a:lnTo>
                <a:cubicBezTo>
                  <a:pt x="85725" y="76126"/>
                  <a:pt x="95324" y="85725"/>
                  <a:pt x="107156" y="85725"/>
                </a:cubicBezTo>
                <a:lnTo>
                  <a:pt x="114300" y="85725"/>
                </a:lnTo>
                <a:lnTo>
                  <a:pt x="114300" y="100013"/>
                </a:lnTo>
                <a:lnTo>
                  <a:pt x="14288" y="100013"/>
                </a:lnTo>
                <a:cubicBezTo>
                  <a:pt x="6385" y="100013"/>
                  <a:pt x="0" y="106397"/>
                  <a:pt x="0" y="114300"/>
                </a:cubicBezTo>
                <a:cubicBezTo>
                  <a:pt x="0" y="122203"/>
                  <a:pt x="6385" y="128588"/>
                  <a:pt x="14288" y="128588"/>
                </a:cubicBezTo>
                <a:lnTo>
                  <a:pt x="57150" y="128588"/>
                </a:lnTo>
                <a:lnTo>
                  <a:pt x="57150" y="142875"/>
                </a:lnTo>
                <a:lnTo>
                  <a:pt x="50006" y="142875"/>
                </a:lnTo>
                <a:cubicBezTo>
                  <a:pt x="38174" y="142875"/>
                  <a:pt x="28575" y="152474"/>
                  <a:pt x="28575" y="164306"/>
                </a:cubicBezTo>
                <a:lnTo>
                  <a:pt x="28575" y="192881"/>
                </a:lnTo>
                <a:cubicBezTo>
                  <a:pt x="28575" y="204713"/>
                  <a:pt x="38174" y="214313"/>
                  <a:pt x="50006" y="214313"/>
                </a:cubicBezTo>
                <a:lnTo>
                  <a:pt x="92869" y="214313"/>
                </a:lnTo>
                <a:cubicBezTo>
                  <a:pt x="104701" y="214313"/>
                  <a:pt x="114300" y="204713"/>
                  <a:pt x="114300" y="192881"/>
                </a:cubicBezTo>
                <a:lnTo>
                  <a:pt x="114300" y="164306"/>
                </a:lnTo>
                <a:cubicBezTo>
                  <a:pt x="114300" y="152474"/>
                  <a:pt x="104701" y="142875"/>
                  <a:pt x="92869" y="142875"/>
                </a:cubicBezTo>
                <a:lnTo>
                  <a:pt x="85725" y="142875"/>
                </a:lnTo>
                <a:lnTo>
                  <a:pt x="85725" y="128588"/>
                </a:lnTo>
                <a:lnTo>
                  <a:pt x="171450" y="128588"/>
                </a:lnTo>
                <a:lnTo>
                  <a:pt x="171450" y="142875"/>
                </a:lnTo>
                <a:lnTo>
                  <a:pt x="164306" y="142875"/>
                </a:lnTo>
                <a:cubicBezTo>
                  <a:pt x="152474" y="142875"/>
                  <a:pt x="142875" y="152474"/>
                  <a:pt x="142875" y="164306"/>
                </a:cubicBezTo>
                <a:lnTo>
                  <a:pt x="142875" y="192881"/>
                </a:lnTo>
                <a:cubicBezTo>
                  <a:pt x="142875" y="204713"/>
                  <a:pt x="152474" y="214313"/>
                  <a:pt x="164306" y="214313"/>
                </a:cubicBezTo>
                <a:lnTo>
                  <a:pt x="207169" y="214313"/>
                </a:lnTo>
                <a:cubicBezTo>
                  <a:pt x="219001" y="214313"/>
                  <a:pt x="228600" y="204713"/>
                  <a:pt x="228600" y="192881"/>
                </a:cubicBezTo>
                <a:lnTo>
                  <a:pt x="228600" y="164306"/>
                </a:lnTo>
                <a:cubicBezTo>
                  <a:pt x="228600" y="152474"/>
                  <a:pt x="219001" y="142875"/>
                  <a:pt x="207169" y="142875"/>
                </a:cubicBezTo>
                <a:lnTo>
                  <a:pt x="200025" y="142875"/>
                </a:lnTo>
                <a:lnTo>
                  <a:pt x="200025" y="128588"/>
                </a:lnTo>
                <a:lnTo>
                  <a:pt x="242888" y="128588"/>
                </a:lnTo>
                <a:cubicBezTo>
                  <a:pt x="250790" y="128588"/>
                  <a:pt x="257175" y="122203"/>
                  <a:pt x="257175" y="114300"/>
                </a:cubicBezTo>
                <a:cubicBezTo>
                  <a:pt x="257175" y="106397"/>
                  <a:pt x="250790" y="100013"/>
                  <a:pt x="242888" y="100013"/>
                </a:cubicBezTo>
                <a:lnTo>
                  <a:pt x="142875" y="100013"/>
                </a:lnTo>
                <a:lnTo>
                  <a:pt x="142875" y="85725"/>
                </a:lnTo>
                <a:lnTo>
                  <a:pt x="150019" y="85725"/>
                </a:lnTo>
                <a:cubicBezTo>
                  <a:pt x="161851" y="85725"/>
                  <a:pt x="171450" y="76126"/>
                  <a:pt x="171450" y="64294"/>
                </a:cubicBezTo>
                <a:lnTo>
                  <a:pt x="171450" y="35719"/>
                </a:lnTo>
                <a:cubicBezTo>
                  <a:pt x="171450" y="23887"/>
                  <a:pt x="161851" y="14288"/>
                  <a:pt x="150019" y="14288"/>
                </a:cubicBezTo>
                <a:lnTo>
                  <a:pt x="107156" y="14288"/>
                </a:lnTo>
                <a:close/>
                <a:moveTo>
                  <a:pt x="200025" y="167878"/>
                </a:moveTo>
                <a:lnTo>
                  <a:pt x="203597" y="167878"/>
                </a:lnTo>
                <a:lnTo>
                  <a:pt x="203597" y="189309"/>
                </a:lnTo>
                <a:lnTo>
                  <a:pt x="167878" y="189309"/>
                </a:lnTo>
                <a:lnTo>
                  <a:pt x="167878" y="167878"/>
                </a:lnTo>
                <a:lnTo>
                  <a:pt x="200025" y="167878"/>
                </a:lnTo>
                <a:close/>
                <a:moveTo>
                  <a:pt x="85725" y="167878"/>
                </a:moveTo>
                <a:lnTo>
                  <a:pt x="89297" y="167878"/>
                </a:lnTo>
                <a:lnTo>
                  <a:pt x="89297" y="189309"/>
                </a:lnTo>
                <a:lnTo>
                  <a:pt x="53578" y="189309"/>
                </a:lnTo>
                <a:lnTo>
                  <a:pt x="53578" y="167878"/>
                </a:lnTo>
                <a:lnTo>
                  <a:pt x="85725" y="167878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0" name="Text 28"/>
          <p:cNvSpPr/>
          <p:nvPr/>
        </p:nvSpPr>
        <p:spPr>
          <a:xfrm>
            <a:off x="9023350" y="1924050"/>
            <a:ext cx="15525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4A7C59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Fibra Óptica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8394700" y="25527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49602" y="82927"/>
                </a:moveTo>
                <a:cubicBezTo>
                  <a:pt x="153323" y="79206"/>
                  <a:pt x="153323" y="73164"/>
                  <a:pt x="149602" y="69443"/>
                </a:cubicBezTo>
                <a:lnTo>
                  <a:pt x="101977" y="21818"/>
                </a:lnTo>
                <a:cubicBezTo>
                  <a:pt x="98256" y="18098"/>
                  <a:pt x="92214" y="18098"/>
                  <a:pt x="88493" y="21818"/>
                </a:cubicBezTo>
                <a:cubicBezTo>
                  <a:pt x="84773" y="25539"/>
                  <a:pt x="84773" y="31581"/>
                  <a:pt x="88493" y="35302"/>
                </a:cubicBezTo>
                <a:lnTo>
                  <a:pt x="119866" y="66675"/>
                </a:lnTo>
                <a:lnTo>
                  <a:pt x="9525" y="66675"/>
                </a:lnTo>
                <a:cubicBezTo>
                  <a:pt x="4256" y="66675"/>
                  <a:pt x="0" y="70931"/>
                  <a:pt x="0" y="76200"/>
                </a:cubicBezTo>
                <a:cubicBezTo>
                  <a:pt x="0" y="81469"/>
                  <a:pt x="4256" y="85725"/>
                  <a:pt x="9525" y="85725"/>
                </a:cubicBezTo>
                <a:lnTo>
                  <a:pt x="119866" y="85725"/>
                </a:lnTo>
                <a:lnTo>
                  <a:pt x="88493" y="117098"/>
                </a:lnTo>
                <a:cubicBezTo>
                  <a:pt x="84772" y="120819"/>
                  <a:pt x="84772" y="126861"/>
                  <a:pt x="88493" y="130582"/>
                </a:cubicBezTo>
                <a:cubicBezTo>
                  <a:pt x="92214" y="134303"/>
                  <a:pt x="98256" y="134303"/>
                  <a:pt x="101977" y="130582"/>
                </a:cubicBezTo>
                <a:lnTo>
                  <a:pt x="149602" y="82957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32" name="Text 30"/>
          <p:cNvSpPr/>
          <p:nvPr/>
        </p:nvSpPr>
        <p:spPr>
          <a:xfrm>
            <a:off x="8680450" y="2495550"/>
            <a:ext cx="11239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Pulsos de </a:t>
            </a:r>
            <a:pPr>
              <a:lnSpc>
                <a:spcPct val="130000"/>
              </a:lnSpc>
            </a:pPr>
            <a:r>
              <a:rPr lang="en-US" sz="1350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luz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9898062" y="2876550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63029" y="187003"/>
                </a:moveTo>
                <a:cubicBezTo>
                  <a:pt x="67680" y="191653"/>
                  <a:pt x="75233" y="191653"/>
                  <a:pt x="79883" y="187003"/>
                </a:cubicBezTo>
                <a:lnTo>
                  <a:pt x="139415" y="127471"/>
                </a:lnTo>
                <a:cubicBezTo>
                  <a:pt x="144066" y="122820"/>
                  <a:pt x="144066" y="115267"/>
                  <a:pt x="139415" y="110617"/>
                </a:cubicBezTo>
                <a:cubicBezTo>
                  <a:pt x="134764" y="105966"/>
                  <a:pt x="127211" y="105966"/>
                  <a:pt x="122560" y="110617"/>
                </a:cubicBezTo>
                <a:lnTo>
                  <a:pt x="83344" y="149833"/>
                </a:lnTo>
                <a:lnTo>
                  <a:pt x="83344" y="11906"/>
                </a:lnTo>
                <a:cubicBezTo>
                  <a:pt x="83344" y="5321"/>
                  <a:pt x="78023" y="0"/>
                  <a:pt x="71438" y="0"/>
                </a:cubicBezTo>
                <a:cubicBezTo>
                  <a:pt x="64852" y="0"/>
                  <a:pt x="59531" y="5321"/>
                  <a:pt x="59531" y="11906"/>
                </a:cubicBezTo>
                <a:lnTo>
                  <a:pt x="59531" y="149833"/>
                </a:lnTo>
                <a:lnTo>
                  <a:pt x="20315" y="110617"/>
                </a:lnTo>
                <a:cubicBezTo>
                  <a:pt x="15664" y="105966"/>
                  <a:pt x="8111" y="105966"/>
                  <a:pt x="3460" y="110617"/>
                </a:cubicBezTo>
                <a:cubicBezTo>
                  <a:pt x="-1191" y="115267"/>
                  <a:pt x="-1191" y="122820"/>
                  <a:pt x="3460" y="127471"/>
                </a:cubicBezTo>
                <a:lnTo>
                  <a:pt x="62992" y="187003"/>
                </a:lnTo>
                <a:close/>
              </a:path>
            </a:pathLst>
          </a:custGeom>
          <a:solidFill>
            <a:srgbClr val="8D99AE"/>
          </a:solidFill>
          <a:ln/>
        </p:spPr>
      </p:sp>
      <p:sp>
        <p:nvSpPr>
          <p:cNvPr id="34" name="Shape 32"/>
          <p:cNvSpPr/>
          <p:nvPr/>
        </p:nvSpPr>
        <p:spPr>
          <a:xfrm>
            <a:off x="8394700" y="32385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49602" y="82927"/>
                </a:moveTo>
                <a:cubicBezTo>
                  <a:pt x="153323" y="79206"/>
                  <a:pt x="153323" y="73164"/>
                  <a:pt x="149602" y="69443"/>
                </a:cubicBezTo>
                <a:lnTo>
                  <a:pt x="101977" y="21818"/>
                </a:lnTo>
                <a:cubicBezTo>
                  <a:pt x="98256" y="18098"/>
                  <a:pt x="92214" y="18098"/>
                  <a:pt x="88493" y="21818"/>
                </a:cubicBezTo>
                <a:cubicBezTo>
                  <a:pt x="84773" y="25539"/>
                  <a:pt x="84773" y="31581"/>
                  <a:pt x="88493" y="35302"/>
                </a:cubicBezTo>
                <a:lnTo>
                  <a:pt x="119866" y="66675"/>
                </a:lnTo>
                <a:lnTo>
                  <a:pt x="9525" y="66675"/>
                </a:lnTo>
                <a:cubicBezTo>
                  <a:pt x="4256" y="66675"/>
                  <a:pt x="0" y="70931"/>
                  <a:pt x="0" y="76200"/>
                </a:cubicBezTo>
                <a:cubicBezTo>
                  <a:pt x="0" y="81469"/>
                  <a:pt x="4256" y="85725"/>
                  <a:pt x="9525" y="85725"/>
                </a:cubicBezTo>
                <a:lnTo>
                  <a:pt x="119866" y="85725"/>
                </a:lnTo>
                <a:lnTo>
                  <a:pt x="88493" y="117098"/>
                </a:lnTo>
                <a:cubicBezTo>
                  <a:pt x="84772" y="120819"/>
                  <a:pt x="84772" y="126861"/>
                  <a:pt x="88493" y="130582"/>
                </a:cubicBezTo>
                <a:cubicBezTo>
                  <a:pt x="92214" y="134303"/>
                  <a:pt x="98256" y="134303"/>
                  <a:pt x="101977" y="130582"/>
                </a:cubicBezTo>
                <a:lnTo>
                  <a:pt x="149602" y="82957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35" name="Text 33"/>
          <p:cNvSpPr/>
          <p:nvPr/>
        </p:nvSpPr>
        <p:spPr>
          <a:xfrm>
            <a:off x="8680450" y="3181350"/>
            <a:ext cx="18573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4A7C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1s y 0s</a:t>
            </a:r>
            <a:pPr>
              <a:lnSpc>
                <a:spcPct val="13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a velocidad luz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8380412" y="3605213"/>
            <a:ext cx="3181350" cy="466725"/>
          </a:xfrm>
          <a:custGeom>
            <a:avLst/>
            <a:gdLst/>
            <a:ahLst/>
            <a:cxnLst/>
            <a:rect l="l" t="t" r="r" b="b"/>
            <a:pathLst>
              <a:path w="3181350" h="466725">
                <a:moveTo>
                  <a:pt x="76202" y="0"/>
                </a:moveTo>
                <a:lnTo>
                  <a:pt x="3105148" y="0"/>
                </a:lnTo>
                <a:cubicBezTo>
                  <a:pt x="3147233" y="0"/>
                  <a:pt x="3181350" y="34117"/>
                  <a:pt x="3181350" y="76202"/>
                </a:cubicBezTo>
                <a:lnTo>
                  <a:pt x="3181350" y="390523"/>
                </a:lnTo>
                <a:cubicBezTo>
                  <a:pt x="3181350" y="432608"/>
                  <a:pt x="3147233" y="466725"/>
                  <a:pt x="3105148" y="466725"/>
                </a:cubicBezTo>
                <a:lnTo>
                  <a:pt x="76202" y="466725"/>
                </a:lnTo>
                <a:cubicBezTo>
                  <a:pt x="34117" y="466725"/>
                  <a:pt x="0" y="432608"/>
                  <a:pt x="0" y="390523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4A7C59">
              <a:alpha val="20000"/>
            </a:srgbClr>
          </a:solidFill>
          <a:ln w="12700">
            <a:solidFill>
              <a:srgbClr val="4A7C59">
                <a:alpha val="50196"/>
              </a:srgbClr>
            </a:solidFill>
            <a:prstDash val="solid"/>
          </a:ln>
        </p:spPr>
      </p:sp>
      <p:sp>
        <p:nvSpPr>
          <p:cNvPr id="37" name="Text 35"/>
          <p:cNvSpPr/>
          <p:nvPr/>
        </p:nvSpPr>
        <p:spPr>
          <a:xfrm>
            <a:off x="8461375" y="3724275"/>
            <a:ext cx="30194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Hasta 100 Gbps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400050" y="4514850"/>
            <a:ext cx="11410950" cy="1152525"/>
          </a:xfrm>
          <a:custGeom>
            <a:avLst/>
            <a:gdLst/>
            <a:ahLst/>
            <a:cxnLst/>
            <a:rect l="l" t="t" r="r" b="b"/>
            <a:pathLst>
              <a:path w="11410950" h="1152525">
                <a:moveTo>
                  <a:pt x="38100" y="0"/>
                </a:moveTo>
                <a:lnTo>
                  <a:pt x="11258552" y="0"/>
                </a:lnTo>
                <a:cubicBezTo>
                  <a:pt x="11342719" y="0"/>
                  <a:pt x="11410950" y="68231"/>
                  <a:pt x="11410950" y="152398"/>
                </a:cubicBezTo>
                <a:lnTo>
                  <a:pt x="11410950" y="1000127"/>
                </a:lnTo>
                <a:cubicBezTo>
                  <a:pt x="11410950" y="1084294"/>
                  <a:pt x="11342719" y="1152525"/>
                  <a:pt x="11258552" y="1152525"/>
                </a:cubicBezTo>
                <a:lnTo>
                  <a:pt x="38100" y="1152525"/>
                </a:lnTo>
                <a:cubicBezTo>
                  <a:pt x="17072" y="1152525"/>
                  <a:pt x="0" y="1135453"/>
                  <a:pt x="0" y="11144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07A5F">
              <a:alpha val="20000"/>
            </a:srgbClr>
          </a:solidFill>
          <a:ln/>
        </p:spPr>
      </p:sp>
      <p:sp>
        <p:nvSpPr>
          <p:cNvPr id="39" name="Shape 37"/>
          <p:cNvSpPr/>
          <p:nvPr/>
        </p:nvSpPr>
        <p:spPr>
          <a:xfrm>
            <a:off x="400050" y="4514850"/>
            <a:ext cx="38100" cy="1152525"/>
          </a:xfrm>
          <a:custGeom>
            <a:avLst/>
            <a:gdLst/>
            <a:ahLst/>
            <a:cxnLst/>
            <a:rect l="l" t="t" r="r" b="b"/>
            <a:pathLst>
              <a:path w="38100" h="1152525">
                <a:moveTo>
                  <a:pt x="38100" y="0"/>
                </a:moveTo>
                <a:lnTo>
                  <a:pt x="38100" y="0"/>
                </a:lnTo>
                <a:lnTo>
                  <a:pt x="38100" y="1152525"/>
                </a:lnTo>
                <a:lnTo>
                  <a:pt x="38100" y="1152525"/>
                </a:lnTo>
                <a:cubicBezTo>
                  <a:pt x="17072" y="1152525"/>
                  <a:pt x="0" y="1135453"/>
                  <a:pt x="0" y="11144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40" name="Shape 38"/>
          <p:cNvSpPr/>
          <p:nvPr/>
        </p:nvSpPr>
        <p:spPr>
          <a:xfrm>
            <a:off x="667941" y="4743450"/>
            <a:ext cx="321469" cy="285750"/>
          </a:xfrm>
          <a:custGeom>
            <a:avLst/>
            <a:gdLst/>
            <a:ahLst/>
            <a:cxnLst/>
            <a:rect l="l" t="t" r="r" b="b"/>
            <a:pathLst>
              <a:path w="321469" h="285750">
                <a:moveTo>
                  <a:pt x="234125" y="53578"/>
                </a:moveTo>
                <a:cubicBezTo>
                  <a:pt x="224861" y="53578"/>
                  <a:pt x="215875" y="56090"/>
                  <a:pt x="208006" y="60666"/>
                </a:cubicBezTo>
                <a:cubicBezTo>
                  <a:pt x="199188" y="51736"/>
                  <a:pt x="188919" y="44258"/>
                  <a:pt x="177589" y="38621"/>
                </a:cubicBezTo>
                <a:cubicBezTo>
                  <a:pt x="193328" y="25226"/>
                  <a:pt x="213364" y="17859"/>
                  <a:pt x="234125" y="17859"/>
                </a:cubicBezTo>
                <a:cubicBezTo>
                  <a:pt x="282346" y="17859"/>
                  <a:pt x="321469" y="56927"/>
                  <a:pt x="321469" y="105203"/>
                </a:cubicBezTo>
                <a:cubicBezTo>
                  <a:pt x="321469" y="128364"/>
                  <a:pt x="312260" y="150577"/>
                  <a:pt x="295908" y="166929"/>
                </a:cubicBezTo>
                <a:lnTo>
                  <a:pt x="256226" y="206611"/>
                </a:lnTo>
                <a:cubicBezTo>
                  <a:pt x="239874" y="222963"/>
                  <a:pt x="217661" y="232172"/>
                  <a:pt x="194500" y="232172"/>
                </a:cubicBezTo>
                <a:cubicBezTo>
                  <a:pt x="146279" y="232172"/>
                  <a:pt x="107156" y="193104"/>
                  <a:pt x="107156" y="144828"/>
                </a:cubicBezTo>
                <a:cubicBezTo>
                  <a:pt x="107156" y="143991"/>
                  <a:pt x="107156" y="143154"/>
                  <a:pt x="107212" y="142317"/>
                </a:cubicBezTo>
                <a:cubicBezTo>
                  <a:pt x="107491" y="132438"/>
                  <a:pt x="115695" y="124681"/>
                  <a:pt x="125574" y="124960"/>
                </a:cubicBezTo>
                <a:cubicBezTo>
                  <a:pt x="135452" y="125239"/>
                  <a:pt x="143210" y="133443"/>
                  <a:pt x="142931" y="143321"/>
                </a:cubicBezTo>
                <a:cubicBezTo>
                  <a:pt x="142931" y="143824"/>
                  <a:pt x="142931" y="144326"/>
                  <a:pt x="142931" y="144773"/>
                </a:cubicBezTo>
                <a:cubicBezTo>
                  <a:pt x="142931" y="173292"/>
                  <a:pt x="166036" y="196397"/>
                  <a:pt x="194556" y="196397"/>
                </a:cubicBezTo>
                <a:cubicBezTo>
                  <a:pt x="208229" y="196397"/>
                  <a:pt x="221345" y="190984"/>
                  <a:pt x="231056" y="181273"/>
                </a:cubicBezTo>
                <a:lnTo>
                  <a:pt x="270737" y="141591"/>
                </a:lnTo>
                <a:cubicBezTo>
                  <a:pt x="280392" y="131936"/>
                  <a:pt x="285862" y="118765"/>
                  <a:pt x="285862" y="105091"/>
                </a:cubicBezTo>
                <a:cubicBezTo>
                  <a:pt x="285862" y="76572"/>
                  <a:pt x="262756" y="53467"/>
                  <a:pt x="234237" y="53467"/>
                </a:cubicBezTo>
                <a:close/>
                <a:moveTo>
                  <a:pt x="153591" y="96720"/>
                </a:moveTo>
                <a:cubicBezTo>
                  <a:pt x="152530" y="96273"/>
                  <a:pt x="151470" y="95659"/>
                  <a:pt x="150521" y="94990"/>
                </a:cubicBezTo>
                <a:cubicBezTo>
                  <a:pt x="143489" y="91362"/>
                  <a:pt x="135452" y="89297"/>
                  <a:pt x="127025" y="89297"/>
                </a:cubicBezTo>
                <a:cubicBezTo>
                  <a:pt x="113351" y="89297"/>
                  <a:pt x="100236" y="94710"/>
                  <a:pt x="90525" y="104422"/>
                </a:cubicBezTo>
                <a:lnTo>
                  <a:pt x="50843" y="144103"/>
                </a:lnTo>
                <a:cubicBezTo>
                  <a:pt x="41188" y="153758"/>
                  <a:pt x="35719" y="166929"/>
                  <a:pt x="35719" y="180603"/>
                </a:cubicBezTo>
                <a:cubicBezTo>
                  <a:pt x="35719" y="209122"/>
                  <a:pt x="58824" y="232228"/>
                  <a:pt x="87344" y="232228"/>
                </a:cubicBezTo>
                <a:cubicBezTo>
                  <a:pt x="96552" y="232228"/>
                  <a:pt x="105538" y="229772"/>
                  <a:pt x="113407" y="225196"/>
                </a:cubicBezTo>
                <a:cubicBezTo>
                  <a:pt x="122225" y="234125"/>
                  <a:pt x="132494" y="241604"/>
                  <a:pt x="143880" y="247241"/>
                </a:cubicBezTo>
                <a:cubicBezTo>
                  <a:pt x="128141" y="260579"/>
                  <a:pt x="108161" y="268002"/>
                  <a:pt x="87344" y="268002"/>
                </a:cubicBezTo>
                <a:cubicBezTo>
                  <a:pt x="39123" y="268002"/>
                  <a:pt x="0" y="228935"/>
                  <a:pt x="0" y="180659"/>
                </a:cubicBezTo>
                <a:cubicBezTo>
                  <a:pt x="0" y="157497"/>
                  <a:pt x="9209" y="135285"/>
                  <a:pt x="25561" y="118932"/>
                </a:cubicBezTo>
                <a:lnTo>
                  <a:pt x="65243" y="79251"/>
                </a:lnTo>
                <a:cubicBezTo>
                  <a:pt x="81595" y="62898"/>
                  <a:pt x="103808" y="53690"/>
                  <a:pt x="126969" y="53690"/>
                </a:cubicBezTo>
                <a:cubicBezTo>
                  <a:pt x="175301" y="53690"/>
                  <a:pt x="214313" y="93092"/>
                  <a:pt x="214313" y="141256"/>
                </a:cubicBezTo>
                <a:cubicBezTo>
                  <a:pt x="214313" y="141982"/>
                  <a:pt x="214313" y="142708"/>
                  <a:pt x="214313" y="143433"/>
                </a:cubicBezTo>
                <a:cubicBezTo>
                  <a:pt x="214089" y="153312"/>
                  <a:pt x="205885" y="161069"/>
                  <a:pt x="196007" y="160846"/>
                </a:cubicBezTo>
                <a:cubicBezTo>
                  <a:pt x="186128" y="160623"/>
                  <a:pt x="178371" y="152419"/>
                  <a:pt x="178594" y="142540"/>
                </a:cubicBezTo>
                <a:cubicBezTo>
                  <a:pt x="178594" y="142094"/>
                  <a:pt x="178594" y="141703"/>
                  <a:pt x="178594" y="141256"/>
                </a:cubicBezTo>
                <a:cubicBezTo>
                  <a:pt x="178594" y="122448"/>
                  <a:pt x="168548" y="105928"/>
                  <a:pt x="153591" y="96831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41" name="Text 39"/>
          <p:cNvSpPr/>
          <p:nvPr/>
        </p:nvSpPr>
        <p:spPr>
          <a:xfrm>
            <a:off x="1157288" y="4743450"/>
            <a:ext cx="8191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¿Qué hace posible todo esto?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1157288" y="5162550"/>
            <a:ext cx="816292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Una </a:t>
            </a:r>
            <a:pPr>
              <a:lnSpc>
                <a:spcPct val="140000"/>
              </a:lnSpc>
            </a:pPr>
            <a:r>
              <a:rPr lang="en-US" sz="1350" b="1" dirty="0">
                <a:solidFill>
                  <a:srgbClr val="4A7C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fuente de voltaje</a:t>
            </a:r>
            <a:pPr>
              <a:lnSpc>
                <a:spcPct val="14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Un </a:t>
            </a:r>
            <a:pPr>
              <a:lnSpc>
                <a:spcPct val="140000"/>
              </a:lnSpc>
            </a:pPr>
            <a:r>
              <a:rPr lang="en-US" sz="1350" b="1" dirty="0">
                <a:solidFill>
                  <a:srgbClr val="4A7C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circuito</a:t>
            </a:r>
            <a:pPr>
              <a:lnSpc>
                <a:spcPct val="14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Una </a:t>
            </a:r>
            <a:pPr>
              <a:lnSpc>
                <a:spcPct val="140000"/>
              </a:lnSpc>
            </a:pPr>
            <a:r>
              <a:rPr lang="en-US" sz="1350" b="1" dirty="0">
                <a:solidFill>
                  <a:srgbClr val="4A7C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corriente controlada</a:t>
            </a:r>
            <a:pPr>
              <a:lnSpc>
                <a:spcPct val="14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Un diseño basado en </a:t>
            </a:r>
            <a:pPr>
              <a:lnSpc>
                <a:spcPct val="140000"/>
              </a:lnSpc>
            </a:pPr>
            <a:r>
              <a:rPr lang="en-US" sz="1350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Ohm</a:t>
            </a:r>
            <a:pPr>
              <a:lnSpc>
                <a:spcPct val="14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y </a:t>
            </a:r>
            <a:pPr>
              <a:lnSpc>
                <a:spcPct val="140000"/>
              </a:lnSpc>
            </a:pPr>
            <a:r>
              <a:rPr lang="en-US" sz="1350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Kirchhoff</a:t>
            </a:r>
            <a:pPr>
              <a:lnSpc>
                <a:spcPct val="14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1A1D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1506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spc="120" kern="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Objetivos del Curso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685800"/>
            <a:ext cx="11658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Lo que Aprenderemos en este Curso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1000" y="1295400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5" name="Shape 3"/>
          <p:cNvSpPr/>
          <p:nvPr/>
        </p:nvSpPr>
        <p:spPr>
          <a:xfrm>
            <a:off x="400050" y="1524000"/>
            <a:ext cx="5600700" cy="1219200"/>
          </a:xfrm>
          <a:custGeom>
            <a:avLst/>
            <a:gdLst/>
            <a:ahLst/>
            <a:cxnLst/>
            <a:rect l="l" t="t" r="r" b="b"/>
            <a:pathLst>
              <a:path w="5600700" h="1219200">
                <a:moveTo>
                  <a:pt x="38100" y="0"/>
                </a:moveTo>
                <a:lnTo>
                  <a:pt x="5486400" y="0"/>
                </a:lnTo>
                <a:cubicBezTo>
                  <a:pt x="5549484" y="0"/>
                  <a:pt x="5600700" y="51216"/>
                  <a:pt x="5600700" y="114300"/>
                </a:cubicBezTo>
                <a:lnTo>
                  <a:pt x="5600700" y="1104900"/>
                </a:lnTo>
                <a:cubicBezTo>
                  <a:pt x="5600700" y="1167984"/>
                  <a:pt x="5549484" y="1219200"/>
                  <a:pt x="5486400" y="1219200"/>
                </a:cubicBezTo>
                <a:lnTo>
                  <a:pt x="38100" y="1219200"/>
                </a:lnTo>
                <a:cubicBezTo>
                  <a:pt x="17072" y="1219200"/>
                  <a:pt x="0" y="1202128"/>
                  <a:pt x="0" y="1181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/>
        </p:spPr>
      </p:sp>
      <p:sp>
        <p:nvSpPr>
          <p:cNvPr id="6" name="Shape 4"/>
          <p:cNvSpPr/>
          <p:nvPr/>
        </p:nvSpPr>
        <p:spPr>
          <a:xfrm>
            <a:off x="400050" y="1524000"/>
            <a:ext cx="38100" cy="1219200"/>
          </a:xfrm>
          <a:custGeom>
            <a:avLst/>
            <a:gdLst/>
            <a:ahLst/>
            <a:cxnLst/>
            <a:rect l="l" t="t" r="r" b="b"/>
            <a:pathLst>
              <a:path w="38100" h="1219200">
                <a:moveTo>
                  <a:pt x="38100" y="0"/>
                </a:moveTo>
                <a:lnTo>
                  <a:pt x="38100" y="0"/>
                </a:lnTo>
                <a:lnTo>
                  <a:pt x="38100" y="1219200"/>
                </a:lnTo>
                <a:lnTo>
                  <a:pt x="38100" y="1219200"/>
                </a:lnTo>
                <a:cubicBezTo>
                  <a:pt x="17072" y="1219200"/>
                  <a:pt x="0" y="1202128"/>
                  <a:pt x="0" y="1181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7" name="Shape 5"/>
          <p:cNvSpPr/>
          <p:nvPr/>
        </p:nvSpPr>
        <p:spPr>
          <a:xfrm>
            <a:off x="609600" y="17145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114300" y="0"/>
                </a:moveTo>
                <a:lnTo>
                  <a:pt x="342900" y="0"/>
                </a:lnTo>
                <a:cubicBezTo>
                  <a:pt x="405984" y="0"/>
                  <a:pt x="457200" y="51216"/>
                  <a:pt x="457200" y="114300"/>
                </a:cubicBezTo>
                <a:lnTo>
                  <a:pt x="457200" y="342900"/>
                </a:lnTo>
                <a:cubicBezTo>
                  <a:pt x="457200" y="405984"/>
                  <a:pt x="405984" y="457200"/>
                  <a:pt x="342900" y="457200"/>
                </a:cubicBezTo>
                <a:lnTo>
                  <a:pt x="114300" y="457200"/>
                </a:lnTo>
                <a:cubicBezTo>
                  <a:pt x="51216" y="457200"/>
                  <a:pt x="0" y="405984"/>
                  <a:pt x="0" y="3429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8" name="Shape 6"/>
          <p:cNvSpPr/>
          <p:nvPr/>
        </p:nvSpPr>
        <p:spPr>
          <a:xfrm>
            <a:off x="742950" y="184785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81570" y="20836"/>
                </a:moveTo>
                <a:cubicBezTo>
                  <a:pt x="181570" y="15887"/>
                  <a:pt x="177589" y="11906"/>
                  <a:pt x="172641" y="11906"/>
                </a:cubicBezTo>
                <a:cubicBezTo>
                  <a:pt x="167692" y="11906"/>
                  <a:pt x="163711" y="15887"/>
                  <a:pt x="163711" y="20836"/>
                </a:cubicBezTo>
                <a:lnTo>
                  <a:pt x="163711" y="169664"/>
                </a:lnTo>
                <a:cubicBezTo>
                  <a:pt x="163711" y="174613"/>
                  <a:pt x="167692" y="178594"/>
                  <a:pt x="172641" y="178594"/>
                </a:cubicBezTo>
                <a:cubicBezTo>
                  <a:pt x="177589" y="178594"/>
                  <a:pt x="181570" y="174613"/>
                  <a:pt x="181570" y="169664"/>
                </a:cubicBezTo>
                <a:lnTo>
                  <a:pt x="181570" y="20836"/>
                </a:lnTo>
                <a:close/>
                <a:moveTo>
                  <a:pt x="133945" y="47625"/>
                </a:moveTo>
                <a:cubicBezTo>
                  <a:pt x="128997" y="47625"/>
                  <a:pt x="125016" y="51606"/>
                  <a:pt x="125016" y="56555"/>
                </a:cubicBezTo>
                <a:lnTo>
                  <a:pt x="125016" y="169664"/>
                </a:lnTo>
                <a:cubicBezTo>
                  <a:pt x="125016" y="174613"/>
                  <a:pt x="128997" y="178594"/>
                  <a:pt x="133945" y="178594"/>
                </a:cubicBezTo>
                <a:cubicBezTo>
                  <a:pt x="138894" y="178594"/>
                  <a:pt x="142875" y="174613"/>
                  <a:pt x="142875" y="169664"/>
                </a:cubicBezTo>
                <a:lnTo>
                  <a:pt x="142875" y="56555"/>
                </a:lnTo>
                <a:cubicBezTo>
                  <a:pt x="142875" y="51606"/>
                  <a:pt x="138894" y="47625"/>
                  <a:pt x="133945" y="47625"/>
                </a:cubicBezTo>
                <a:close/>
                <a:moveTo>
                  <a:pt x="104180" y="92273"/>
                </a:moveTo>
                <a:cubicBezTo>
                  <a:pt x="104180" y="87325"/>
                  <a:pt x="100199" y="83344"/>
                  <a:pt x="95250" y="83344"/>
                </a:cubicBezTo>
                <a:cubicBezTo>
                  <a:pt x="90301" y="83344"/>
                  <a:pt x="86320" y="87325"/>
                  <a:pt x="86320" y="92273"/>
                </a:cubicBezTo>
                <a:lnTo>
                  <a:pt x="86320" y="169664"/>
                </a:lnTo>
                <a:cubicBezTo>
                  <a:pt x="86320" y="174613"/>
                  <a:pt x="90301" y="178594"/>
                  <a:pt x="95250" y="178594"/>
                </a:cubicBezTo>
                <a:cubicBezTo>
                  <a:pt x="100199" y="178594"/>
                  <a:pt x="104180" y="174613"/>
                  <a:pt x="104180" y="169664"/>
                </a:cubicBezTo>
                <a:lnTo>
                  <a:pt x="104180" y="92273"/>
                </a:lnTo>
                <a:close/>
                <a:moveTo>
                  <a:pt x="56555" y="119063"/>
                </a:moveTo>
                <a:cubicBezTo>
                  <a:pt x="51606" y="119063"/>
                  <a:pt x="47625" y="123044"/>
                  <a:pt x="47625" y="127992"/>
                </a:cubicBezTo>
                <a:lnTo>
                  <a:pt x="47625" y="169664"/>
                </a:lnTo>
                <a:cubicBezTo>
                  <a:pt x="47625" y="174613"/>
                  <a:pt x="51606" y="178594"/>
                  <a:pt x="56555" y="178594"/>
                </a:cubicBezTo>
                <a:cubicBezTo>
                  <a:pt x="61503" y="178594"/>
                  <a:pt x="65484" y="174613"/>
                  <a:pt x="65484" y="169664"/>
                </a:cubicBezTo>
                <a:lnTo>
                  <a:pt x="65484" y="127992"/>
                </a:lnTo>
                <a:cubicBezTo>
                  <a:pt x="65484" y="123044"/>
                  <a:pt x="61503" y="119063"/>
                  <a:pt x="56555" y="119063"/>
                </a:cubicBezTo>
                <a:close/>
                <a:moveTo>
                  <a:pt x="17859" y="142875"/>
                </a:moveTo>
                <a:cubicBezTo>
                  <a:pt x="12911" y="142875"/>
                  <a:pt x="8930" y="146856"/>
                  <a:pt x="8930" y="151805"/>
                </a:cubicBezTo>
                <a:lnTo>
                  <a:pt x="8930" y="169664"/>
                </a:lnTo>
                <a:cubicBezTo>
                  <a:pt x="8930" y="174613"/>
                  <a:pt x="12911" y="178594"/>
                  <a:pt x="17859" y="178594"/>
                </a:cubicBezTo>
                <a:cubicBezTo>
                  <a:pt x="22808" y="178594"/>
                  <a:pt x="26789" y="174613"/>
                  <a:pt x="26789" y="169664"/>
                </a:cubicBezTo>
                <a:lnTo>
                  <a:pt x="26789" y="151805"/>
                </a:lnTo>
                <a:cubicBezTo>
                  <a:pt x="26789" y="146856"/>
                  <a:pt x="22808" y="142875"/>
                  <a:pt x="17859" y="14287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" name="Text 7"/>
          <p:cNvSpPr/>
          <p:nvPr/>
        </p:nvSpPr>
        <p:spPr>
          <a:xfrm>
            <a:off x="1219200" y="1714500"/>
            <a:ext cx="46863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Representación de Información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219200" y="2057400"/>
            <a:ext cx="466725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Entender cómo se representa la información en voltajes: </a:t>
            </a:r>
            <a:pPr>
              <a:lnSpc>
                <a:spcPct val="140000"/>
              </a:lnSpc>
            </a:pPr>
            <a:r>
              <a:rPr lang="en-US" sz="1200" b="1" dirty="0">
                <a:solidFill>
                  <a:srgbClr val="4A7C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alto (1)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</a:t>
            </a:r>
            <a:pPr>
              <a:lnSpc>
                <a:spcPct val="140000"/>
              </a:lnSpc>
            </a:pPr>
            <a:r>
              <a:rPr lang="en-US" sz="1200" b="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bajo (0)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400050" y="2895600"/>
            <a:ext cx="5600700" cy="971550"/>
          </a:xfrm>
          <a:custGeom>
            <a:avLst/>
            <a:gdLst/>
            <a:ahLst/>
            <a:cxnLst/>
            <a:rect l="l" t="t" r="r" b="b"/>
            <a:pathLst>
              <a:path w="5600700" h="971550">
                <a:moveTo>
                  <a:pt x="38100" y="0"/>
                </a:moveTo>
                <a:lnTo>
                  <a:pt x="5486397" y="0"/>
                </a:lnTo>
                <a:cubicBezTo>
                  <a:pt x="5549483" y="0"/>
                  <a:pt x="5600700" y="51217"/>
                  <a:pt x="5600700" y="114303"/>
                </a:cubicBezTo>
                <a:lnTo>
                  <a:pt x="5600700" y="857247"/>
                </a:lnTo>
                <a:cubicBezTo>
                  <a:pt x="5600700" y="920333"/>
                  <a:pt x="5549483" y="971550"/>
                  <a:pt x="5486397" y="971550"/>
                </a:cubicBezTo>
                <a:lnTo>
                  <a:pt x="38100" y="971550"/>
                </a:lnTo>
                <a:cubicBezTo>
                  <a:pt x="17072" y="971550"/>
                  <a:pt x="0" y="954478"/>
                  <a:pt x="0" y="9334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/>
        </p:spPr>
      </p:sp>
      <p:sp>
        <p:nvSpPr>
          <p:cNvPr id="12" name="Shape 10"/>
          <p:cNvSpPr/>
          <p:nvPr/>
        </p:nvSpPr>
        <p:spPr>
          <a:xfrm>
            <a:off x="400050" y="2895600"/>
            <a:ext cx="38100" cy="971550"/>
          </a:xfrm>
          <a:custGeom>
            <a:avLst/>
            <a:gdLst/>
            <a:ahLst/>
            <a:cxnLst/>
            <a:rect l="l" t="t" r="r" b="b"/>
            <a:pathLst>
              <a:path w="38100" h="971550">
                <a:moveTo>
                  <a:pt x="38100" y="0"/>
                </a:moveTo>
                <a:lnTo>
                  <a:pt x="38100" y="0"/>
                </a:lnTo>
                <a:lnTo>
                  <a:pt x="38100" y="971550"/>
                </a:lnTo>
                <a:lnTo>
                  <a:pt x="38100" y="971550"/>
                </a:lnTo>
                <a:cubicBezTo>
                  <a:pt x="17072" y="971550"/>
                  <a:pt x="0" y="954478"/>
                  <a:pt x="0" y="9334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13" name="Shape 11"/>
          <p:cNvSpPr/>
          <p:nvPr/>
        </p:nvSpPr>
        <p:spPr>
          <a:xfrm>
            <a:off x="609600" y="30861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114300" y="0"/>
                </a:moveTo>
                <a:lnTo>
                  <a:pt x="342900" y="0"/>
                </a:lnTo>
                <a:cubicBezTo>
                  <a:pt x="405984" y="0"/>
                  <a:pt x="457200" y="51216"/>
                  <a:pt x="457200" y="114300"/>
                </a:cubicBezTo>
                <a:lnTo>
                  <a:pt x="457200" y="342900"/>
                </a:lnTo>
                <a:cubicBezTo>
                  <a:pt x="457200" y="405984"/>
                  <a:pt x="405984" y="457200"/>
                  <a:pt x="342900" y="457200"/>
                </a:cubicBezTo>
                <a:lnTo>
                  <a:pt x="114300" y="457200"/>
                </a:lnTo>
                <a:cubicBezTo>
                  <a:pt x="51216" y="457200"/>
                  <a:pt x="0" y="405984"/>
                  <a:pt x="0" y="3429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14" name="Shape 12"/>
          <p:cNvSpPr/>
          <p:nvPr/>
        </p:nvSpPr>
        <p:spPr>
          <a:xfrm>
            <a:off x="766763" y="3219450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23812" y="0"/>
                </a:moveTo>
                <a:cubicBezTo>
                  <a:pt x="10678" y="0"/>
                  <a:pt x="0" y="10678"/>
                  <a:pt x="0" y="23812"/>
                </a:cubicBezTo>
                <a:lnTo>
                  <a:pt x="0" y="166688"/>
                </a:lnTo>
                <a:cubicBezTo>
                  <a:pt x="0" y="179822"/>
                  <a:pt x="10678" y="190500"/>
                  <a:pt x="23812" y="190500"/>
                </a:cubicBezTo>
                <a:lnTo>
                  <a:pt x="119063" y="190500"/>
                </a:lnTo>
                <a:cubicBezTo>
                  <a:pt x="132197" y="190500"/>
                  <a:pt x="142875" y="179822"/>
                  <a:pt x="142875" y="166688"/>
                </a:cubicBezTo>
                <a:lnTo>
                  <a:pt x="142875" y="23812"/>
                </a:lnTo>
                <a:cubicBezTo>
                  <a:pt x="142875" y="10678"/>
                  <a:pt x="132197" y="0"/>
                  <a:pt x="119063" y="0"/>
                </a:cubicBezTo>
                <a:lnTo>
                  <a:pt x="23812" y="0"/>
                </a:lnTo>
                <a:close/>
                <a:moveTo>
                  <a:pt x="35719" y="23812"/>
                </a:moveTo>
                <a:lnTo>
                  <a:pt x="107156" y="23812"/>
                </a:lnTo>
                <a:cubicBezTo>
                  <a:pt x="113742" y="23812"/>
                  <a:pt x="119063" y="29133"/>
                  <a:pt x="119063" y="35719"/>
                </a:cubicBezTo>
                <a:lnTo>
                  <a:pt x="119063" y="47625"/>
                </a:lnTo>
                <a:cubicBezTo>
                  <a:pt x="119063" y="54211"/>
                  <a:pt x="113742" y="59531"/>
                  <a:pt x="107156" y="59531"/>
                </a:cubicBezTo>
                <a:lnTo>
                  <a:pt x="35719" y="59531"/>
                </a:lnTo>
                <a:cubicBezTo>
                  <a:pt x="29133" y="59531"/>
                  <a:pt x="23812" y="54211"/>
                  <a:pt x="23812" y="47625"/>
                </a:cubicBezTo>
                <a:lnTo>
                  <a:pt x="23812" y="35719"/>
                </a:lnTo>
                <a:cubicBezTo>
                  <a:pt x="23812" y="29133"/>
                  <a:pt x="29133" y="23812"/>
                  <a:pt x="35719" y="23812"/>
                </a:cubicBezTo>
                <a:close/>
                <a:moveTo>
                  <a:pt x="41672" y="86320"/>
                </a:moveTo>
                <a:cubicBezTo>
                  <a:pt x="41672" y="91249"/>
                  <a:pt x="37671" y="95250"/>
                  <a:pt x="32742" y="95250"/>
                </a:cubicBezTo>
                <a:cubicBezTo>
                  <a:pt x="27814" y="95250"/>
                  <a:pt x="23812" y="91249"/>
                  <a:pt x="23812" y="86320"/>
                </a:cubicBezTo>
                <a:cubicBezTo>
                  <a:pt x="23812" y="81392"/>
                  <a:pt x="27814" y="77391"/>
                  <a:pt x="32742" y="77391"/>
                </a:cubicBezTo>
                <a:cubicBezTo>
                  <a:pt x="37671" y="77391"/>
                  <a:pt x="41672" y="81392"/>
                  <a:pt x="41672" y="86320"/>
                </a:cubicBezTo>
                <a:close/>
                <a:moveTo>
                  <a:pt x="71438" y="95250"/>
                </a:moveTo>
                <a:cubicBezTo>
                  <a:pt x="66509" y="95250"/>
                  <a:pt x="62508" y="91249"/>
                  <a:pt x="62508" y="86320"/>
                </a:cubicBezTo>
                <a:cubicBezTo>
                  <a:pt x="62508" y="81392"/>
                  <a:pt x="66509" y="77391"/>
                  <a:pt x="71438" y="77391"/>
                </a:cubicBezTo>
                <a:cubicBezTo>
                  <a:pt x="76366" y="77391"/>
                  <a:pt x="80367" y="81392"/>
                  <a:pt x="80367" y="86320"/>
                </a:cubicBezTo>
                <a:cubicBezTo>
                  <a:pt x="80367" y="91249"/>
                  <a:pt x="76366" y="95250"/>
                  <a:pt x="71438" y="95250"/>
                </a:cubicBezTo>
                <a:close/>
                <a:moveTo>
                  <a:pt x="119063" y="86320"/>
                </a:moveTo>
                <a:cubicBezTo>
                  <a:pt x="119063" y="91249"/>
                  <a:pt x="115061" y="95250"/>
                  <a:pt x="110133" y="95250"/>
                </a:cubicBezTo>
                <a:cubicBezTo>
                  <a:pt x="105204" y="95250"/>
                  <a:pt x="101203" y="91249"/>
                  <a:pt x="101203" y="86320"/>
                </a:cubicBezTo>
                <a:cubicBezTo>
                  <a:pt x="101203" y="81392"/>
                  <a:pt x="105204" y="77391"/>
                  <a:pt x="110133" y="77391"/>
                </a:cubicBezTo>
                <a:cubicBezTo>
                  <a:pt x="115061" y="77391"/>
                  <a:pt x="119063" y="81392"/>
                  <a:pt x="119063" y="86320"/>
                </a:cubicBezTo>
                <a:close/>
                <a:moveTo>
                  <a:pt x="32742" y="130969"/>
                </a:moveTo>
                <a:cubicBezTo>
                  <a:pt x="27814" y="130969"/>
                  <a:pt x="23812" y="126967"/>
                  <a:pt x="23812" y="122039"/>
                </a:cubicBezTo>
                <a:cubicBezTo>
                  <a:pt x="23812" y="117111"/>
                  <a:pt x="27814" y="113109"/>
                  <a:pt x="32742" y="113109"/>
                </a:cubicBezTo>
                <a:cubicBezTo>
                  <a:pt x="37671" y="113109"/>
                  <a:pt x="41672" y="117111"/>
                  <a:pt x="41672" y="122039"/>
                </a:cubicBezTo>
                <a:cubicBezTo>
                  <a:pt x="41672" y="126967"/>
                  <a:pt x="37671" y="130969"/>
                  <a:pt x="32742" y="130969"/>
                </a:cubicBezTo>
                <a:close/>
                <a:moveTo>
                  <a:pt x="80367" y="122039"/>
                </a:moveTo>
                <a:cubicBezTo>
                  <a:pt x="80367" y="126967"/>
                  <a:pt x="76366" y="130969"/>
                  <a:pt x="71438" y="130969"/>
                </a:cubicBezTo>
                <a:cubicBezTo>
                  <a:pt x="66509" y="130969"/>
                  <a:pt x="62508" y="126967"/>
                  <a:pt x="62508" y="122039"/>
                </a:cubicBezTo>
                <a:cubicBezTo>
                  <a:pt x="62508" y="117111"/>
                  <a:pt x="66509" y="113109"/>
                  <a:pt x="71438" y="113109"/>
                </a:cubicBezTo>
                <a:cubicBezTo>
                  <a:pt x="76366" y="113109"/>
                  <a:pt x="80367" y="117111"/>
                  <a:pt x="80367" y="122039"/>
                </a:cubicBezTo>
                <a:close/>
                <a:moveTo>
                  <a:pt x="110133" y="130969"/>
                </a:moveTo>
                <a:cubicBezTo>
                  <a:pt x="105204" y="130969"/>
                  <a:pt x="101203" y="126967"/>
                  <a:pt x="101203" y="122039"/>
                </a:cubicBezTo>
                <a:cubicBezTo>
                  <a:pt x="101203" y="117111"/>
                  <a:pt x="105204" y="113109"/>
                  <a:pt x="110133" y="113109"/>
                </a:cubicBezTo>
                <a:cubicBezTo>
                  <a:pt x="115061" y="113109"/>
                  <a:pt x="119063" y="117111"/>
                  <a:pt x="119063" y="122039"/>
                </a:cubicBezTo>
                <a:cubicBezTo>
                  <a:pt x="119063" y="126967"/>
                  <a:pt x="115061" y="130969"/>
                  <a:pt x="110133" y="130969"/>
                </a:cubicBezTo>
                <a:close/>
                <a:moveTo>
                  <a:pt x="23812" y="157758"/>
                </a:moveTo>
                <a:cubicBezTo>
                  <a:pt x="23812" y="152809"/>
                  <a:pt x="27794" y="148828"/>
                  <a:pt x="32742" y="148828"/>
                </a:cubicBezTo>
                <a:lnTo>
                  <a:pt x="74414" y="148828"/>
                </a:lnTo>
                <a:cubicBezTo>
                  <a:pt x="79363" y="148828"/>
                  <a:pt x="83344" y="152809"/>
                  <a:pt x="83344" y="157758"/>
                </a:cubicBezTo>
                <a:cubicBezTo>
                  <a:pt x="83344" y="162706"/>
                  <a:pt x="79363" y="166688"/>
                  <a:pt x="74414" y="166688"/>
                </a:cubicBezTo>
                <a:lnTo>
                  <a:pt x="32742" y="166688"/>
                </a:lnTo>
                <a:cubicBezTo>
                  <a:pt x="27794" y="166688"/>
                  <a:pt x="23812" y="162706"/>
                  <a:pt x="23812" y="157758"/>
                </a:cubicBezTo>
                <a:close/>
                <a:moveTo>
                  <a:pt x="110133" y="148828"/>
                </a:moveTo>
                <a:cubicBezTo>
                  <a:pt x="115081" y="148828"/>
                  <a:pt x="119063" y="152809"/>
                  <a:pt x="119063" y="157758"/>
                </a:cubicBezTo>
                <a:cubicBezTo>
                  <a:pt x="119063" y="162706"/>
                  <a:pt x="115081" y="166688"/>
                  <a:pt x="110133" y="166688"/>
                </a:cubicBezTo>
                <a:cubicBezTo>
                  <a:pt x="105184" y="166688"/>
                  <a:pt x="101203" y="162706"/>
                  <a:pt x="101203" y="157758"/>
                </a:cubicBezTo>
                <a:cubicBezTo>
                  <a:pt x="101203" y="152809"/>
                  <a:pt x="105184" y="148828"/>
                  <a:pt x="110133" y="148828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5" name="Text 13"/>
          <p:cNvSpPr/>
          <p:nvPr/>
        </p:nvSpPr>
        <p:spPr>
          <a:xfrm>
            <a:off x="1219200" y="3086100"/>
            <a:ext cx="33623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Diseño de Circuitos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1219200" y="3429000"/>
            <a:ext cx="3343275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Diseñar circuitos que </a:t>
            </a:r>
            <a:pPr>
              <a:lnSpc>
                <a:spcPct val="140000"/>
              </a:lnSpc>
            </a:pPr>
            <a:r>
              <a:rPr lang="en-US" sz="1200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sumen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</a:t>
            </a:r>
            <a:pPr>
              <a:lnSpc>
                <a:spcPct val="140000"/>
              </a:lnSpc>
            </a:pPr>
            <a:r>
              <a:rPr lang="en-US" sz="1200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resten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</a:t>
            </a:r>
            <a:pPr>
              <a:lnSpc>
                <a:spcPct val="140000"/>
              </a:lnSpc>
            </a:pPr>
            <a:r>
              <a:rPr lang="en-US" sz="1200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decidan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400050" y="4019550"/>
            <a:ext cx="5600700" cy="1219200"/>
          </a:xfrm>
          <a:custGeom>
            <a:avLst/>
            <a:gdLst/>
            <a:ahLst/>
            <a:cxnLst/>
            <a:rect l="l" t="t" r="r" b="b"/>
            <a:pathLst>
              <a:path w="5600700" h="1219200">
                <a:moveTo>
                  <a:pt x="38100" y="0"/>
                </a:moveTo>
                <a:lnTo>
                  <a:pt x="5486400" y="0"/>
                </a:lnTo>
                <a:cubicBezTo>
                  <a:pt x="5549484" y="0"/>
                  <a:pt x="5600700" y="51216"/>
                  <a:pt x="5600700" y="114300"/>
                </a:cubicBezTo>
                <a:lnTo>
                  <a:pt x="5600700" y="1104900"/>
                </a:lnTo>
                <a:cubicBezTo>
                  <a:pt x="5600700" y="1167984"/>
                  <a:pt x="5549484" y="1219200"/>
                  <a:pt x="5486400" y="1219200"/>
                </a:cubicBezTo>
                <a:lnTo>
                  <a:pt x="38100" y="1219200"/>
                </a:lnTo>
                <a:cubicBezTo>
                  <a:pt x="17072" y="1219200"/>
                  <a:pt x="0" y="1202128"/>
                  <a:pt x="0" y="1181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/>
        </p:spPr>
      </p:sp>
      <p:sp>
        <p:nvSpPr>
          <p:cNvPr id="18" name="Shape 16"/>
          <p:cNvSpPr/>
          <p:nvPr/>
        </p:nvSpPr>
        <p:spPr>
          <a:xfrm>
            <a:off x="400050" y="4019550"/>
            <a:ext cx="38100" cy="1219200"/>
          </a:xfrm>
          <a:custGeom>
            <a:avLst/>
            <a:gdLst/>
            <a:ahLst/>
            <a:cxnLst/>
            <a:rect l="l" t="t" r="r" b="b"/>
            <a:pathLst>
              <a:path w="38100" h="1219200">
                <a:moveTo>
                  <a:pt x="38100" y="0"/>
                </a:moveTo>
                <a:lnTo>
                  <a:pt x="38100" y="0"/>
                </a:lnTo>
                <a:lnTo>
                  <a:pt x="38100" y="1219200"/>
                </a:lnTo>
                <a:lnTo>
                  <a:pt x="38100" y="1219200"/>
                </a:lnTo>
                <a:cubicBezTo>
                  <a:pt x="17072" y="1219200"/>
                  <a:pt x="0" y="1202128"/>
                  <a:pt x="0" y="1181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19" name="Shape 17"/>
          <p:cNvSpPr/>
          <p:nvPr/>
        </p:nvSpPr>
        <p:spPr>
          <a:xfrm>
            <a:off x="609600" y="421005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114300" y="0"/>
                </a:moveTo>
                <a:lnTo>
                  <a:pt x="342900" y="0"/>
                </a:lnTo>
                <a:cubicBezTo>
                  <a:pt x="405984" y="0"/>
                  <a:pt x="457200" y="51216"/>
                  <a:pt x="457200" y="114300"/>
                </a:cubicBezTo>
                <a:lnTo>
                  <a:pt x="457200" y="342900"/>
                </a:lnTo>
                <a:cubicBezTo>
                  <a:pt x="457200" y="405984"/>
                  <a:pt x="405984" y="457200"/>
                  <a:pt x="342900" y="457200"/>
                </a:cubicBezTo>
                <a:lnTo>
                  <a:pt x="114300" y="457200"/>
                </a:lnTo>
                <a:cubicBezTo>
                  <a:pt x="51216" y="457200"/>
                  <a:pt x="0" y="405984"/>
                  <a:pt x="0" y="3429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20" name="Shape 18"/>
          <p:cNvSpPr/>
          <p:nvPr/>
        </p:nvSpPr>
        <p:spPr>
          <a:xfrm>
            <a:off x="719138" y="4343400"/>
            <a:ext cx="238125" cy="190500"/>
          </a:xfrm>
          <a:custGeom>
            <a:avLst/>
            <a:gdLst/>
            <a:ahLst/>
            <a:cxnLst/>
            <a:rect l="l" t="t" r="r" b="b"/>
            <a:pathLst>
              <a:path w="238125" h="190500">
                <a:moveTo>
                  <a:pt x="142875" y="11906"/>
                </a:moveTo>
                <a:lnTo>
                  <a:pt x="190500" y="11906"/>
                </a:lnTo>
                <a:cubicBezTo>
                  <a:pt x="197086" y="11906"/>
                  <a:pt x="202406" y="17227"/>
                  <a:pt x="202406" y="23812"/>
                </a:cubicBezTo>
                <a:cubicBezTo>
                  <a:pt x="202406" y="30398"/>
                  <a:pt x="197086" y="35719"/>
                  <a:pt x="190500" y="35719"/>
                </a:cubicBezTo>
                <a:lnTo>
                  <a:pt x="148233" y="35719"/>
                </a:lnTo>
                <a:cubicBezTo>
                  <a:pt x="146298" y="45318"/>
                  <a:pt x="139712" y="53243"/>
                  <a:pt x="130969" y="57038"/>
                </a:cubicBezTo>
                <a:lnTo>
                  <a:pt x="130969" y="166688"/>
                </a:lnTo>
                <a:lnTo>
                  <a:pt x="190500" y="166688"/>
                </a:lnTo>
                <a:cubicBezTo>
                  <a:pt x="197086" y="166688"/>
                  <a:pt x="202406" y="172008"/>
                  <a:pt x="202406" y="178594"/>
                </a:cubicBezTo>
                <a:cubicBezTo>
                  <a:pt x="202406" y="185179"/>
                  <a:pt x="197086" y="190500"/>
                  <a:pt x="190500" y="190500"/>
                </a:cubicBezTo>
                <a:lnTo>
                  <a:pt x="47625" y="190500"/>
                </a:lnTo>
                <a:cubicBezTo>
                  <a:pt x="41039" y="190500"/>
                  <a:pt x="35719" y="185179"/>
                  <a:pt x="35719" y="178594"/>
                </a:cubicBezTo>
                <a:cubicBezTo>
                  <a:pt x="35719" y="172008"/>
                  <a:pt x="41039" y="166688"/>
                  <a:pt x="47625" y="166688"/>
                </a:cubicBezTo>
                <a:lnTo>
                  <a:pt x="107156" y="166688"/>
                </a:lnTo>
                <a:lnTo>
                  <a:pt x="107156" y="57038"/>
                </a:lnTo>
                <a:cubicBezTo>
                  <a:pt x="98413" y="53206"/>
                  <a:pt x="91827" y="45281"/>
                  <a:pt x="89892" y="35719"/>
                </a:cubicBezTo>
                <a:lnTo>
                  <a:pt x="47625" y="35719"/>
                </a:lnTo>
                <a:cubicBezTo>
                  <a:pt x="41039" y="35719"/>
                  <a:pt x="35719" y="30398"/>
                  <a:pt x="35719" y="23812"/>
                </a:cubicBezTo>
                <a:cubicBezTo>
                  <a:pt x="35719" y="17227"/>
                  <a:pt x="41039" y="11906"/>
                  <a:pt x="47625" y="11906"/>
                </a:cubicBezTo>
                <a:lnTo>
                  <a:pt x="95250" y="11906"/>
                </a:lnTo>
                <a:cubicBezTo>
                  <a:pt x="100682" y="4688"/>
                  <a:pt x="109314" y="0"/>
                  <a:pt x="119063" y="0"/>
                </a:cubicBezTo>
                <a:cubicBezTo>
                  <a:pt x="128811" y="0"/>
                  <a:pt x="137443" y="4688"/>
                  <a:pt x="142875" y="11906"/>
                </a:cubicBezTo>
                <a:close/>
                <a:moveTo>
                  <a:pt x="163562" y="119063"/>
                </a:moveTo>
                <a:lnTo>
                  <a:pt x="217438" y="119063"/>
                </a:lnTo>
                <a:lnTo>
                  <a:pt x="190500" y="72851"/>
                </a:lnTo>
                <a:lnTo>
                  <a:pt x="163562" y="119063"/>
                </a:lnTo>
                <a:close/>
                <a:moveTo>
                  <a:pt x="190500" y="154781"/>
                </a:moveTo>
                <a:cubicBezTo>
                  <a:pt x="167097" y="154781"/>
                  <a:pt x="147638" y="142131"/>
                  <a:pt x="143619" y="125425"/>
                </a:cubicBezTo>
                <a:cubicBezTo>
                  <a:pt x="142652" y="121332"/>
                  <a:pt x="143991" y="117128"/>
                  <a:pt x="146112" y="113481"/>
                </a:cubicBezTo>
                <a:lnTo>
                  <a:pt x="181533" y="52760"/>
                </a:lnTo>
                <a:cubicBezTo>
                  <a:pt x="183393" y="49560"/>
                  <a:pt x="186817" y="47625"/>
                  <a:pt x="190500" y="47625"/>
                </a:cubicBezTo>
                <a:cubicBezTo>
                  <a:pt x="194183" y="47625"/>
                  <a:pt x="197607" y="49597"/>
                  <a:pt x="199467" y="52760"/>
                </a:cubicBezTo>
                <a:lnTo>
                  <a:pt x="234888" y="113481"/>
                </a:lnTo>
                <a:cubicBezTo>
                  <a:pt x="237009" y="117128"/>
                  <a:pt x="238348" y="121332"/>
                  <a:pt x="237381" y="125425"/>
                </a:cubicBezTo>
                <a:cubicBezTo>
                  <a:pt x="233363" y="142094"/>
                  <a:pt x="213903" y="154781"/>
                  <a:pt x="190500" y="154781"/>
                </a:cubicBezTo>
                <a:close/>
                <a:moveTo>
                  <a:pt x="47179" y="72851"/>
                </a:moveTo>
                <a:lnTo>
                  <a:pt x="20241" y="119063"/>
                </a:lnTo>
                <a:lnTo>
                  <a:pt x="74154" y="119063"/>
                </a:lnTo>
                <a:lnTo>
                  <a:pt x="47179" y="72851"/>
                </a:lnTo>
                <a:close/>
                <a:moveTo>
                  <a:pt x="335" y="125425"/>
                </a:moveTo>
                <a:cubicBezTo>
                  <a:pt x="-633" y="121332"/>
                  <a:pt x="707" y="117128"/>
                  <a:pt x="2828" y="113481"/>
                </a:cubicBezTo>
                <a:lnTo>
                  <a:pt x="38249" y="52760"/>
                </a:lnTo>
                <a:cubicBezTo>
                  <a:pt x="40109" y="49560"/>
                  <a:pt x="43532" y="47625"/>
                  <a:pt x="47216" y="47625"/>
                </a:cubicBezTo>
                <a:cubicBezTo>
                  <a:pt x="50899" y="47625"/>
                  <a:pt x="54322" y="49597"/>
                  <a:pt x="56183" y="52760"/>
                </a:cubicBezTo>
                <a:lnTo>
                  <a:pt x="91604" y="113481"/>
                </a:lnTo>
                <a:cubicBezTo>
                  <a:pt x="93725" y="117128"/>
                  <a:pt x="95064" y="121332"/>
                  <a:pt x="94097" y="125425"/>
                </a:cubicBezTo>
                <a:cubicBezTo>
                  <a:pt x="90078" y="142094"/>
                  <a:pt x="70619" y="154781"/>
                  <a:pt x="47216" y="154781"/>
                </a:cubicBezTo>
                <a:cubicBezTo>
                  <a:pt x="23812" y="154781"/>
                  <a:pt x="4353" y="142131"/>
                  <a:pt x="335" y="12542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1" name="Text 19"/>
          <p:cNvSpPr/>
          <p:nvPr/>
        </p:nvSpPr>
        <p:spPr>
          <a:xfrm>
            <a:off x="1219200" y="4210050"/>
            <a:ext cx="46863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Leyes Físicas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1219200" y="4552950"/>
            <a:ext cx="466725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Usar leyes físicas (</a:t>
            </a:r>
            <a:pPr>
              <a:lnSpc>
                <a:spcPct val="140000"/>
              </a:lnSpc>
            </a:pPr>
            <a:r>
              <a:rPr lang="en-US" sz="1200" b="1" dirty="0">
                <a:solidFill>
                  <a:srgbClr val="4A7C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Ohm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</a:t>
            </a:r>
            <a:pPr>
              <a:lnSpc>
                <a:spcPct val="140000"/>
              </a:lnSpc>
            </a:pPr>
            <a:r>
              <a:rPr lang="en-US" sz="1200" b="1" dirty="0">
                <a:solidFill>
                  <a:srgbClr val="4A7C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Kirchhoff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) para predecir el comportamiento de un circuito.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6210300" y="1524000"/>
            <a:ext cx="5600700" cy="971550"/>
          </a:xfrm>
          <a:custGeom>
            <a:avLst/>
            <a:gdLst/>
            <a:ahLst/>
            <a:cxnLst/>
            <a:rect l="l" t="t" r="r" b="b"/>
            <a:pathLst>
              <a:path w="5600700" h="971550">
                <a:moveTo>
                  <a:pt x="38100" y="0"/>
                </a:moveTo>
                <a:lnTo>
                  <a:pt x="5486397" y="0"/>
                </a:lnTo>
                <a:cubicBezTo>
                  <a:pt x="5549483" y="0"/>
                  <a:pt x="5600700" y="51217"/>
                  <a:pt x="5600700" y="114303"/>
                </a:cubicBezTo>
                <a:lnTo>
                  <a:pt x="5600700" y="857247"/>
                </a:lnTo>
                <a:cubicBezTo>
                  <a:pt x="5600700" y="920333"/>
                  <a:pt x="5549483" y="971550"/>
                  <a:pt x="5486397" y="971550"/>
                </a:cubicBezTo>
                <a:lnTo>
                  <a:pt x="38100" y="971550"/>
                </a:lnTo>
                <a:cubicBezTo>
                  <a:pt x="17072" y="971550"/>
                  <a:pt x="0" y="954478"/>
                  <a:pt x="0" y="9334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/>
        </p:spPr>
      </p:sp>
      <p:sp>
        <p:nvSpPr>
          <p:cNvPr id="24" name="Shape 22"/>
          <p:cNvSpPr/>
          <p:nvPr/>
        </p:nvSpPr>
        <p:spPr>
          <a:xfrm>
            <a:off x="6210300" y="1524000"/>
            <a:ext cx="38100" cy="971550"/>
          </a:xfrm>
          <a:custGeom>
            <a:avLst/>
            <a:gdLst/>
            <a:ahLst/>
            <a:cxnLst/>
            <a:rect l="l" t="t" r="r" b="b"/>
            <a:pathLst>
              <a:path w="38100" h="971550">
                <a:moveTo>
                  <a:pt x="38100" y="0"/>
                </a:moveTo>
                <a:lnTo>
                  <a:pt x="38100" y="0"/>
                </a:lnTo>
                <a:lnTo>
                  <a:pt x="38100" y="971550"/>
                </a:lnTo>
                <a:lnTo>
                  <a:pt x="38100" y="971550"/>
                </a:lnTo>
                <a:cubicBezTo>
                  <a:pt x="17072" y="971550"/>
                  <a:pt x="0" y="954478"/>
                  <a:pt x="0" y="9334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25" name="Shape 23"/>
          <p:cNvSpPr/>
          <p:nvPr/>
        </p:nvSpPr>
        <p:spPr>
          <a:xfrm>
            <a:off x="6419850" y="17145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114300" y="0"/>
                </a:moveTo>
                <a:lnTo>
                  <a:pt x="342900" y="0"/>
                </a:lnTo>
                <a:cubicBezTo>
                  <a:pt x="405984" y="0"/>
                  <a:pt x="457200" y="51216"/>
                  <a:pt x="457200" y="114300"/>
                </a:cubicBezTo>
                <a:lnTo>
                  <a:pt x="457200" y="342900"/>
                </a:lnTo>
                <a:cubicBezTo>
                  <a:pt x="457200" y="405984"/>
                  <a:pt x="405984" y="457200"/>
                  <a:pt x="342900" y="457200"/>
                </a:cubicBezTo>
                <a:lnTo>
                  <a:pt x="114300" y="457200"/>
                </a:lnTo>
                <a:cubicBezTo>
                  <a:pt x="51216" y="457200"/>
                  <a:pt x="0" y="405984"/>
                  <a:pt x="0" y="3429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26" name="Shape 24"/>
          <p:cNvSpPr/>
          <p:nvPr/>
        </p:nvSpPr>
        <p:spPr>
          <a:xfrm>
            <a:off x="6541294" y="1847850"/>
            <a:ext cx="214313" cy="190500"/>
          </a:xfrm>
          <a:custGeom>
            <a:avLst/>
            <a:gdLst/>
            <a:ahLst/>
            <a:cxnLst/>
            <a:rect l="l" t="t" r="r" b="b"/>
            <a:pathLst>
              <a:path w="214313" h="190500">
                <a:moveTo>
                  <a:pt x="11906" y="17859"/>
                </a:moveTo>
                <a:cubicBezTo>
                  <a:pt x="11906" y="8000"/>
                  <a:pt x="19906" y="0"/>
                  <a:pt x="29766" y="0"/>
                </a:cubicBezTo>
                <a:lnTo>
                  <a:pt x="47625" y="0"/>
                </a:lnTo>
                <a:cubicBezTo>
                  <a:pt x="54211" y="0"/>
                  <a:pt x="59531" y="5321"/>
                  <a:pt x="59531" y="11906"/>
                </a:cubicBezTo>
                <a:cubicBezTo>
                  <a:pt x="59531" y="18492"/>
                  <a:pt x="54211" y="23812"/>
                  <a:pt x="47625" y="23812"/>
                </a:cubicBezTo>
                <a:lnTo>
                  <a:pt x="35719" y="23812"/>
                </a:lnTo>
                <a:lnTo>
                  <a:pt x="35719" y="71438"/>
                </a:lnTo>
                <a:cubicBezTo>
                  <a:pt x="35719" y="91157"/>
                  <a:pt x="51718" y="107156"/>
                  <a:pt x="71438" y="107156"/>
                </a:cubicBezTo>
                <a:cubicBezTo>
                  <a:pt x="91157" y="107156"/>
                  <a:pt x="107156" y="91157"/>
                  <a:pt x="107156" y="71438"/>
                </a:cubicBezTo>
                <a:lnTo>
                  <a:pt x="107156" y="23812"/>
                </a:lnTo>
                <a:lnTo>
                  <a:pt x="95250" y="23812"/>
                </a:lnTo>
                <a:cubicBezTo>
                  <a:pt x="88664" y="23812"/>
                  <a:pt x="83344" y="18492"/>
                  <a:pt x="83344" y="11906"/>
                </a:cubicBezTo>
                <a:cubicBezTo>
                  <a:pt x="83344" y="5321"/>
                  <a:pt x="88664" y="0"/>
                  <a:pt x="95250" y="0"/>
                </a:cubicBezTo>
                <a:lnTo>
                  <a:pt x="113109" y="0"/>
                </a:lnTo>
                <a:cubicBezTo>
                  <a:pt x="122969" y="0"/>
                  <a:pt x="130969" y="8000"/>
                  <a:pt x="130969" y="17859"/>
                </a:cubicBezTo>
                <a:lnTo>
                  <a:pt x="130969" y="71438"/>
                </a:lnTo>
                <a:cubicBezTo>
                  <a:pt x="130969" y="100236"/>
                  <a:pt x="110505" y="124271"/>
                  <a:pt x="83344" y="129778"/>
                </a:cubicBezTo>
                <a:lnTo>
                  <a:pt x="83344" y="136922"/>
                </a:lnTo>
                <a:cubicBezTo>
                  <a:pt x="83344" y="159953"/>
                  <a:pt x="101984" y="178594"/>
                  <a:pt x="125016" y="178594"/>
                </a:cubicBezTo>
                <a:cubicBezTo>
                  <a:pt x="148047" y="178594"/>
                  <a:pt x="166688" y="159953"/>
                  <a:pt x="166688" y="136922"/>
                </a:cubicBezTo>
                <a:lnTo>
                  <a:pt x="166688" y="105110"/>
                </a:lnTo>
                <a:cubicBezTo>
                  <a:pt x="152809" y="100199"/>
                  <a:pt x="142875" y="86990"/>
                  <a:pt x="142875" y="71438"/>
                </a:cubicBezTo>
                <a:cubicBezTo>
                  <a:pt x="142875" y="51718"/>
                  <a:pt x="158874" y="35719"/>
                  <a:pt x="178594" y="35719"/>
                </a:cubicBezTo>
                <a:cubicBezTo>
                  <a:pt x="198313" y="35719"/>
                  <a:pt x="214313" y="51718"/>
                  <a:pt x="214313" y="71438"/>
                </a:cubicBezTo>
                <a:cubicBezTo>
                  <a:pt x="214313" y="86990"/>
                  <a:pt x="204378" y="100236"/>
                  <a:pt x="190500" y="105110"/>
                </a:cubicBezTo>
                <a:lnTo>
                  <a:pt x="190500" y="136922"/>
                </a:lnTo>
                <a:cubicBezTo>
                  <a:pt x="190500" y="173087"/>
                  <a:pt x="161181" y="202406"/>
                  <a:pt x="125016" y="202406"/>
                </a:cubicBezTo>
                <a:cubicBezTo>
                  <a:pt x="88850" y="202406"/>
                  <a:pt x="59531" y="173087"/>
                  <a:pt x="59531" y="136922"/>
                </a:cubicBezTo>
                <a:lnTo>
                  <a:pt x="59531" y="129778"/>
                </a:lnTo>
                <a:cubicBezTo>
                  <a:pt x="32370" y="124271"/>
                  <a:pt x="11906" y="100236"/>
                  <a:pt x="11906" y="71438"/>
                </a:cubicBezTo>
                <a:lnTo>
                  <a:pt x="11906" y="17859"/>
                </a:lnTo>
                <a:close/>
                <a:moveTo>
                  <a:pt x="178594" y="83344"/>
                </a:moveTo>
                <a:cubicBezTo>
                  <a:pt x="185165" y="83344"/>
                  <a:pt x="190500" y="78009"/>
                  <a:pt x="190500" y="71438"/>
                </a:cubicBezTo>
                <a:cubicBezTo>
                  <a:pt x="190500" y="64866"/>
                  <a:pt x="185165" y="59531"/>
                  <a:pt x="178594" y="59531"/>
                </a:cubicBezTo>
                <a:cubicBezTo>
                  <a:pt x="172023" y="59531"/>
                  <a:pt x="166688" y="64866"/>
                  <a:pt x="166688" y="71438"/>
                </a:cubicBezTo>
                <a:cubicBezTo>
                  <a:pt x="166688" y="78009"/>
                  <a:pt x="172023" y="83344"/>
                  <a:pt x="178594" y="83344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7" name="Text 25"/>
          <p:cNvSpPr/>
          <p:nvPr/>
        </p:nvSpPr>
        <p:spPr>
          <a:xfrm>
            <a:off x="7029450" y="1714500"/>
            <a:ext cx="36480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Diagnóstico de Fallas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7029450" y="2057400"/>
            <a:ext cx="3629025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Diagnosticar fallas... como un </a:t>
            </a:r>
            <a:pPr>
              <a:lnSpc>
                <a:spcPct val="140000"/>
              </a:lnSpc>
            </a:pPr>
            <a:r>
              <a:rPr lang="en-US" sz="1200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médico electrónico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6210300" y="2647950"/>
            <a:ext cx="5600700" cy="1219200"/>
          </a:xfrm>
          <a:custGeom>
            <a:avLst/>
            <a:gdLst/>
            <a:ahLst/>
            <a:cxnLst/>
            <a:rect l="l" t="t" r="r" b="b"/>
            <a:pathLst>
              <a:path w="5600700" h="1219200">
                <a:moveTo>
                  <a:pt x="38100" y="0"/>
                </a:moveTo>
                <a:lnTo>
                  <a:pt x="5486400" y="0"/>
                </a:lnTo>
                <a:cubicBezTo>
                  <a:pt x="5549484" y="0"/>
                  <a:pt x="5600700" y="51216"/>
                  <a:pt x="5600700" y="114300"/>
                </a:cubicBezTo>
                <a:lnTo>
                  <a:pt x="5600700" y="1104900"/>
                </a:lnTo>
                <a:cubicBezTo>
                  <a:pt x="5600700" y="1167984"/>
                  <a:pt x="5549484" y="1219200"/>
                  <a:pt x="5486400" y="1219200"/>
                </a:cubicBezTo>
                <a:lnTo>
                  <a:pt x="38100" y="1219200"/>
                </a:lnTo>
                <a:cubicBezTo>
                  <a:pt x="17072" y="1219200"/>
                  <a:pt x="0" y="1202128"/>
                  <a:pt x="0" y="1181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/>
        </p:spPr>
      </p:sp>
      <p:sp>
        <p:nvSpPr>
          <p:cNvPr id="30" name="Shape 28"/>
          <p:cNvSpPr/>
          <p:nvPr/>
        </p:nvSpPr>
        <p:spPr>
          <a:xfrm>
            <a:off x="6210300" y="2647950"/>
            <a:ext cx="38100" cy="1219200"/>
          </a:xfrm>
          <a:custGeom>
            <a:avLst/>
            <a:gdLst/>
            <a:ahLst/>
            <a:cxnLst/>
            <a:rect l="l" t="t" r="r" b="b"/>
            <a:pathLst>
              <a:path w="38100" h="1219200">
                <a:moveTo>
                  <a:pt x="38100" y="0"/>
                </a:moveTo>
                <a:lnTo>
                  <a:pt x="38100" y="0"/>
                </a:lnTo>
                <a:lnTo>
                  <a:pt x="38100" y="1219200"/>
                </a:lnTo>
                <a:lnTo>
                  <a:pt x="38100" y="1219200"/>
                </a:lnTo>
                <a:cubicBezTo>
                  <a:pt x="17072" y="1219200"/>
                  <a:pt x="0" y="1202128"/>
                  <a:pt x="0" y="1181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31" name="Shape 29"/>
          <p:cNvSpPr/>
          <p:nvPr/>
        </p:nvSpPr>
        <p:spPr>
          <a:xfrm>
            <a:off x="6419850" y="283845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114300" y="0"/>
                </a:moveTo>
                <a:lnTo>
                  <a:pt x="342900" y="0"/>
                </a:lnTo>
                <a:cubicBezTo>
                  <a:pt x="405984" y="0"/>
                  <a:pt x="457200" y="51216"/>
                  <a:pt x="457200" y="114300"/>
                </a:cubicBezTo>
                <a:lnTo>
                  <a:pt x="457200" y="342900"/>
                </a:lnTo>
                <a:cubicBezTo>
                  <a:pt x="457200" y="405984"/>
                  <a:pt x="405984" y="457200"/>
                  <a:pt x="342900" y="457200"/>
                </a:cubicBezTo>
                <a:lnTo>
                  <a:pt x="114300" y="457200"/>
                </a:lnTo>
                <a:cubicBezTo>
                  <a:pt x="51216" y="457200"/>
                  <a:pt x="0" y="405984"/>
                  <a:pt x="0" y="3429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32" name="Shape 30"/>
          <p:cNvSpPr/>
          <p:nvPr/>
        </p:nvSpPr>
        <p:spPr>
          <a:xfrm>
            <a:off x="6553200" y="297180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90500" y="17859"/>
                </a:moveTo>
                <a:cubicBezTo>
                  <a:pt x="190500" y="13729"/>
                  <a:pt x="188379" y="9897"/>
                  <a:pt x="184845" y="7739"/>
                </a:cubicBezTo>
                <a:cubicBezTo>
                  <a:pt x="181310" y="5581"/>
                  <a:pt x="176957" y="5358"/>
                  <a:pt x="173273" y="7218"/>
                </a:cubicBezTo>
                <a:lnTo>
                  <a:pt x="130039" y="28835"/>
                </a:lnTo>
                <a:lnTo>
                  <a:pt x="63289" y="6548"/>
                </a:lnTo>
                <a:cubicBezTo>
                  <a:pt x="60275" y="5544"/>
                  <a:pt x="57038" y="5767"/>
                  <a:pt x="54211" y="7181"/>
                </a:cubicBezTo>
                <a:lnTo>
                  <a:pt x="6586" y="30993"/>
                </a:lnTo>
                <a:cubicBezTo>
                  <a:pt x="2530" y="33040"/>
                  <a:pt x="0" y="37170"/>
                  <a:pt x="0" y="41672"/>
                </a:cubicBezTo>
                <a:lnTo>
                  <a:pt x="0" y="172641"/>
                </a:lnTo>
                <a:cubicBezTo>
                  <a:pt x="0" y="176771"/>
                  <a:pt x="2121" y="180603"/>
                  <a:pt x="5655" y="182761"/>
                </a:cubicBezTo>
                <a:cubicBezTo>
                  <a:pt x="9190" y="184919"/>
                  <a:pt x="13543" y="185142"/>
                  <a:pt x="17227" y="183282"/>
                </a:cubicBezTo>
                <a:lnTo>
                  <a:pt x="60424" y="161665"/>
                </a:lnTo>
                <a:lnTo>
                  <a:pt x="127174" y="183914"/>
                </a:lnTo>
                <a:cubicBezTo>
                  <a:pt x="130187" y="184919"/>
                  <a:pt x="133424" y="184696"/>
                  <a:pt x="136252" y="183282"/>
                </a:cubicBezTo>
                <a:lnTo>
                  <a:pt x="183877" y="159469"/>
                </a:lnTo>
                <a:cubicBezTo>
                  <a:pt x="187896" y="157460"/>
                  <a:pt x="190463" y="153330"/>
                  <a:pt x="190463" y="148828"/>
                </a:cubicBezTo>
                <a:lnTo>
                  <a:pt x="190463" y="17859"/>
                </a:lnTo>
                <a:close/>
                <a:moveTo>
                  <a:pt x="71438" y="140233"/>
                </a:moveTo>
                <a:lnTo>
                  <a:pt x="71438" y="34379"/>
                </a:lnTo>
                <a:lnTo>
                  <a:pt x="119063" y="50267"/>
                </a:lnTo>
                <a:lnTo>
                  <a:pt x="119063" y="156121"/>
                </a:lnTo>
                <a:lnTo>
                  <a:pt x="71438" y="140233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3" name="Text 31"/>
          <p:cNvSpPr/>
          <p:nvPr/>
        </p:nvSpPr>
        <p:spPr>
          <a:xfrm>
            <a:off x="7029450" y="2838450"/>
            <a:ext cx="46863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Mapas de Karnaugh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7029450" y="3181350"/>
            <a:ext cx="466725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Simplificar funciones con mapas de Karnaugh... como un </a:t>
            </a:r>
            <a:pPr>
              <a:lnSpc>
                <a:spcPct val="140000"/>
              </a:lnSpc>
            </a:pPr>
            <a:r>
              <a:rPr lang="en-US" sz="1200" b="1" dirty="0">
                <a:solidFill>
                  <a:srgbClr val="4A7C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artista optimizando su obra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6196013" y="4024313"/>
            <a:ext cx="5610225" cy="1609725"/>
          </a:xfrm>
          <a:custGeom>
            <a:avLst/>
            <a:gdLst/>
            <a:ahLst/>
            <a:cxnLst/>
            <a:rect l="l" t="t" r="r" b="b"/>
            <a:pathLst>
              <a:path w="5610225" h="1609725">
                <a:moveTo>
                  <a:pt x="114307" y="0"/>
                </a:moveTo>
                <a:lnTo>
                  <a:pt x="5495918" y="0"/>
                </a:lnTo>
                <a:cubicBezTo>
                  <a:pt x="5559006" y="0"/>
                  <a:pt x="5610225" y="51219"/>
                  <a:pt x="5610225" y="114307"/>
                </a:cubicBezTo>
                <a:lnTo>
                  <a:pt x="5610225" y="1495418"/>
                </a:lnTo>
                <a:cubicBezTo>
                  <a:pt x="5610225" y="1558506"/>
                  <a:pt x="5559006" y="1609725"/>
                  <a:pt x="5495918" y="1609725"/>
                </a:cubicBezTo>
                <a:lnTo>
                  <a:pt x="114307" y="1609725"/>
                </a:lnTo>
                <a:cubicBezTo>
                  <a:pt x="51219" y="1609725"/>
                  <a:pt x="0" y="1558506"/>
                  <a:pt x="0" y="1495418"/>
                </a:cubicBezTo>
                <a:lnTo>
                  <a:pt x="0" y="114307"/>
                </a:lnTo>
                <a:cubicBezTo>
                  <a:pt x="0" y="51219"/>
                  <a:pt x="51219" y="0"/>
                  <a:pt x="114307" y="0"/>
                </a:cubicBezTo>
                <a:close/>
              </a:path>
            </a:pathLst>
          </a:custGeom>
          <a:solidFill>
            <a:srgbClr val="E07A5F">
              <a:alpha val="20000"/>
            </a:srgbClr>
          </a:solidFill>
          <a:ln w="12700">
            <a:solidFill>
              <a:srgbClr val="E07A5F">
                <a:alpha val="50196"/>
              </a:srgbClr>
            </a:solidFill>
            <a:prstDash val="solid"/>
          </a:ln>
        </p:spPr>
      </p:sp>
      <p:sp>
        <p:nvSpPr>
          <p:cNvPr id="36" name="Shape 34"/>
          <p:cNvSpPr/>
          <p:nvPr/>
        </p:nvSpPr>
        <p:spPr>
          <a:xfrm>
            <a:off x="6415088" y="4257675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47625" y="119063"/>
                </a:moveTo>
                <a:lnTo>
                  <a:pt x="9116" y="119063"/>
                </a:lnTo>
                <a:cubicBezTo>
                  <a:pt x="-149" y="119063"/>
                  <a:pt x="-5842" y="108979"/>
                  <a:pt x="-1079" y="101017"/>
                </a:cubicBezTo>
                <a:lnTo>
                  <a:pt x="18604" y="68200"/>
                </a:lnTo>
                <a:cubicBezTo>
                  <a:pt x="21841" y="62805"/>
                  <a:pt x="27645" y="59531"/>
                  <a:pt x="33933" y="59531"/>
                </a:cubicBezTo>
                <a:lnTo>
                  <a:pt x="69279" y="59531"/>
                </a:lnTo>
                <a:cubicBezTo>
                  <a:pt x="97594" y="11571"/>
                  <a:pt x="139824" y="9153"/>
                  <a:pt x="168064" y="13283"/>
                </a:cubicBezTo>
                <a:cubicBezTo>
                  <a:pt x="172827" y="13990"/>
                  <a:pt x="176547" y="17711"/>
                  <a:pt x="177217" y="22436"/>
                </a:cubicBezTo>
                <a:cubicBezTo>
                  <a:pt x="181347" y="50676"/>
                  <a:pt x="178929" y="92906"/>
                  <a:pt x="130969" y="121221"/>
                </a:cubicBezTo>
                <a:lnTo>
                  <a:pt x="130969" y="156567"/>
                </a:lnTo>
                <a:cubicBezTo>
                  <a:pt x="130969" y="162855"/>
                  <a:pt x="127695" y="168659"/>
                  <a:pt x="122300" y="171896"/>
                </a:cubicBezTo>
                <a:lnTo>
                  <a:pt x="89483" y="191579"/>
                </a:lnTo>
                <a:cubicBezTo>
                  <a:pt x="81558" y="196342"/>
                  <a:pt x="71438" y="190612"/>
                  <a:pt x="71438" y="181384"/>
                </a:cubicBezTo>
                <a:lnTo>
                  <a:pt x="71438" y="142875"/>
                </a:lnTo>
                <a:cubicBezTo>
                  <a:pt x="71438" y="129741"/>
                  <a:pt x="60759" y="119063"/>
                  <a:pt x="47625" y="119063"/>
                </a:cubicBezTo>
                <a:lnTo>
                  <a:pt x="47588" y="119063"/>
                </a:lnTo>
                <a:close/>
                <a:moveTo>
                  <a:pt x="148828" y="59531"/>
                </a:moveTo>
                <a:cubicBezTo>
                  <a:pt x="148828" y="49674"/>
                  <a:pt x="140826" y="41672"/>
                  <a:pt x="130969" y="41672"/>
                </a:cubicBezTo>
                <a:cubicBezTo>
                  <a:pt x="121112" y="41672"/>
                  <a:pt x="113109" y="49674"/>
                  <a:pt x="113109" y="59531"/>
                </a:cubicBezTo>
                <a:cubicBezTo>
                  <a:pt x="113109" y="69388"/>
                  <a:pt x="121112" y="77391"/>
                  <a:pt x="130969" y="77391"/>
                </a:cubicBezTo>
                <a:cubicBezTo>
                  <a:pt x="140826" y="77391"/>
                  <a:pt x="148828" y="69388"/>
                  <a:pt x="148828" y="59531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37" name="Text 35"/>
          <p:cNvSpPr/>
          <p:nvPr/>
        </p:nvSpPr>
        <p:spPr>
          <a:xfrm>
            <a:off x="6629400" y="4219575"/>
            <a:ext cx="50768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Y todo esto te permitirá: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6410325" y="463867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39" name="Text 37"/>
          <p:cNvSpPr/>
          <p:nvPr/>
        </p:nvSpPr>
        <p:spPr>
          <a:xfrm>
            <a:off x="6657975" y="4600575"/>
            <a:ext cx="27146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Leer sensores y automatizar procesos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6410325" y="494347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41" name="Text 39"/>
          <p:cNvSpPr/>
          <p:nvPr/>
        </p:nvSpPr>
        <p:spPr>
          <a:xfrm>
            <a:off x="6657975" y="4905375"/>
            <a:ext cx="36671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Crear sistemas que interactúen con el mundo físico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6410325" y="524827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43" name="Text 41"/>
          <p:cNvSpPr/>
          <p:nvPr/>
        </p:nvSpPr>
        <p:spPr>
          <a:xfrm>
            <a:off x="6657975" y="5210175"/>
            <a:ext cx="32194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Entender desde un termostato hasta un dron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1A1D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61912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spc="120" kern="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Evolución Tecnológica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685800"/>
            <a:ext cx="6343650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Historia Inspiradora: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De 1 Bit a Billones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1000" y="1981200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5" name="Shape 3"/>
          <p:cNvSpPr/>
          <p:nvPr/>
        </p:nvSpPr>
        <p:spPr>
          <a:xfrm>
            <a:off x="400050" y="2247900"/>
            <a:ext cx="6096000" cy="1219200"/>
          </a:xfrm>
          <a:custGeom>
            <a:avLst/>
            <a:gdLst/>
            <a:ahLst/>
            <a:cxnLst/>
            <a:rect l="l" t="t" r="r" b="b"/>
            <a:pathLst>
              <a:path w="6096000" h="1219200">
                <a:moveTo>
                  <a:pt x="38100" y="0"/>
                </a:moveTo>
                <a:lnTo>
                  <a:pt x="5981700" y="0"/>
                </a:lnTo>
                <a:cubicBezTo>
                  <a:pt x="6044784" y="0"/>
                  <a:pt x="6096000" y="51216"/>
                  <a:pt x="6096000" y="114300"/>
                </a:cubicBezTo>
                <a:lnTo>
                  <a:pt x="6096000" y="1104900"/>
                </a:lnTo>
                <a:cubicBezTo>
                  <a:pt x="6096000" y="1167984"/>
                  <a:pt x="6044784" y="1219200"/>
                  <a:pt x="5981700" y="1219200"/>
                </a:cubicBezTo>
                <a:lnTo>
                  <a:pt x="38100" y="1219200"/>
                </a:lnTo>
                <a:cubicBezTo>
                  <a:pt x="17072" y="1219200"/>
                  <a:pt x="0" y="1202128"/>
                  <a:pt x="0" y="1181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/>
        </p:spPr>
      </p:sp>
      <p:sp>
        <p:nvSpPr>
          <p:cNvPr id="6" name="Shape 4"/>
          <p:cNvSpPr/>
          <p:nvPr/>
        </p:nvSpPr>
        <p:spPr>
          <a:xfrm>
            <a:off x="400050" y="2247900"/>
            <a:ext cx="38100" cy="1219200"/>
          </a:xfrm>
          <a:custGeom>
            <a:avLst/>
            <a:gdLst/>
            <a:ahLst/>
            <a:cxnLst/>
            <a:rect l="l" t="t" r="r" b="b"/>
            <a:pathLst>
              <a:path w="38100" h="1219200">
                <a:moveTo>
                  <a:pt x="38100" y="0"/>
                </a:moveTo>
                <a:lnTo>
                  <a:pt x="38100" y="0"/>
                </a:lnTo>
                <a:lnTo>
                  <a:pt x="38100" y="1219200"/>
                </a:lnTo>
                <a:lnTo>
                  <a:pt x="38100" y="1219200"/>
                </a:lnTo>
                <a:cubicBezTo>
                  <a:pt x="17072" y="1219200"/>
                  <a:pt x="0" y="1202128"/>
                  <a:pt x="0" y="1181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7" name="Shape 5"/>
          <p:cNvSpPr/>
          <p:nvPr/>
        </p:nvSpPr>
        <p:spPr>
          <a:xfrm>
            <a:off x="609600" y="243840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8" name="Shape 6"/>
          <p:cNvSpPr/>
          <p:nvPr/>
        </p:nvSpPr>
        <p:spPr>
          <a:xfrm>
            <a:off x="747713" y="2590800"/>
            <a:ext cx="257175" cy="228600"/>
          </a:xfrm>
          <a:custGeom>
            <a:avLst/>
            <a:gdLst/>
            <a:ahLst/>
            <a:cxnLst/>
            <a:rect l="l" t="t" r="r" b="b"/>
            <a:pathLst>
              <a:path w="257175" h="228600">
                <a:moveTo>
                  <a:pt x="128588" y="28575"/>
                </a:moveTo>
                <a:cubicBezTo>
                  <a:pt x="175915" y="28575"/>
                  <a:pt x="214313" y="66973"/>
                  <a:pt x="214313" y="114300"/>
                </a:cubicBezTo>
                <a:cubicBezTo>
                  <a:pt x="214313" y="161627"/>
                  <a:pt x="175915" y="200025"/>
                  <a:pt x="128588" y="200025"/>
                </a:cubicBezTo>
                <a:cubicBezTo>
                  <a:pt x="99477" y="200025"/>
                  <a:pt x="73715" y="185514"/>
                  <a:pt x="58222" y="163279"/>
                </a:cubicBezTo>
                <a:cubicBezTo>
                  <a:pt x="53712" y="156805"/>
                  <a:pt x="44782" y="155243"/>
                  <a:pt x="38308" y="159752"/>
                </a:cubicBezTo>
                <a:cubicBezTo>
                  <a:pt x="31834" y="164262"/>
                  <a:pt x="30272" y="173191"/>
                  <a:pt x="34781" y="179665"/>
                </a:cubicBezTo>
                <a:cubicBezTo>
                  <a:pt x="55409" y="209223"/>
                  <a:pt x="89743" y="228600"/>
                  <a:pt x="128588" y="228600"/>
                </a:cubicBezTo>
                <a:cubicBezTo>
                  <a:pt x="191720" y="228600"/>
                  <a:pt x="242888" y="177433"/>
                  <a:pt x="242888" y="114300"/>
                </a:cubicBezTo>
                <a:cubicBezTo>
                  <a:pt x="242888" y="51167"/>
                  <a:pt x="191720" y="0"/>
                  <a:pt x="128588" y="0"/>
                </a:cubicBezTo>
                <a:cubicBezTo>
                  <a:pt x="90324" y="0"/>
                  <a:pt x="56480" y="18797"/>
                  <a:pt x="35719" y="47640"/>
                </a:cubicBezTo>
                <a:lnTo>
                  <a:pt x="35719" y="35719"/>
                </a:lnTo>
                <a:cubicBezTo>
                  <a:pt x="35719" y="27816"/>
                  <a:pt x="29334" y="21431"/>
                  <a:pt x="21431" y="21431"/>
                </a:cubicBezTo>
                <a:cubicBezTo>
                  <a:pt x="13528" y="21431"/>
                  <a:pt x="7144" y="27816"/>
                  <a:pt x="7144" y="35719"/>
                </a:cubicBezTo>
                <a:lnTo>
                  <a:pt x="7144" y="85725"/>
                </a:lnTo>
                <a:cubicBezTo>
                  <a:pt x="7144" y="93628"/>
                  <a:pt x="13528" y="100013"/>
                  <a:pt x="21431" y="100013"/>
                </a:cubicBezTo>
                <a:lnTo>
                  <a:pt x="32415" y="100013"/>
                </a:lnTo>
                <a:cubicBezTo>
                  <a:pt x="32638" y="100013"/>
                  <a:pt x="32861" y="100013"/>
                  <a:pt x="33084" y="100013"/>
                </a:cubicBezTo>
                <a:lnTo>
                  <a:pt x="71482" y="100013"/>
                </a:lnTo>
                <a:cubicBezTo>
                  <a:pt x="79385" y="100013"/>
                  <a:pt x="85770" y="93628"/>
                  <a:pt x="85770" y="85725"/>
                </a:cubicBezTo>
                <a:cubicBezTo>
                  <a:pt x="85770" y="77822"/>
                  <a:pt x="79385" y="71438"/>
                  <a:pt x="71482" y="71438"/>
                </a:cubicBezTo>
                <a:lnTo>
                  <a:pt x="54382" y="71438"/>
                </a:lnTo>
                <a:cubicBezTo>
                  <a:pt x="69160" y="45809"/>
                  <a:pt x="96887" y="28575"/>
                  <a:pt x="128588" y="28575"/>
                </a:cubicBezTo>
                <a:close/>
                <a:moveTo>
                  <a:pt x="139303" y="67866"/>
                </a:moveTo>
                <a:cubicBezTo>
                  <a:pt x="139303" y="61927"/>
                  <a:pt x="134526" y="57150"/>
                  <a:pt x="128588" y="57150"/>
                </a:cubicBezTo>
                <a:cubicBezTo>
                  <a:pt x="122649" y="57150"/>
                  <a:pt x="117872" y="61927"/>
                  <a:pt x="117872" y="67866"/>
                </a:cubicBezTo>
                <a:lnTo>
                  <a:pt x="117872" y="114300"/>
                </a:lnTo>
                <a:cubicBezTo>
                  <a:pt x="117872" y="117157"/>
                  <a:pt x="118988" y="119881"/>
                  <a:pt x="120997" y="121890"/>
                </a:cubicBezTo>
                <a:lnTo>
                  <a:pt x="153144" y="154037"/>
                </a:lnTo>
                <a:cubicBezTo>
                  <a:pt x="157341" y="158234"/>
                  <a:pt x="164128" y="158234"/>
                  <a:pt x="168280" y="154037"/>
                </a:cubicBezTo>
                <a:cubicBezTo>
                  <a:pt x="172432" y="149840"/>
                  <a:pt x="172477" y="143054"/>
                  <a:pt x="168280" y="138901"/>
                </a:cubicBezTo>
                <a:lnTo>
                  <a:pt x="139258" y="109880"/>
                </a:lnTo>
                <a:lnTo>
                  <a:pt x="139258" y="67866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" name="Text 7"/>
          <p:cNvSpPr/>
          <p:nvPr/>
        </p:nvSpPr>
        <p:spPr>
          <a:xfrm>
            <a:off x="1295400" y="2438400"/>
            <a:ext cx="51054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1947: El Primer Transistor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295400" y="2781300"/>
            <a:ext cx="508635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Medía </a:t>
            </a:r>
            <a:pPr>
              <a:lnSpc>
                <a:spcPct val="140000"/>
              </a:lnSpc>
            </a:pPr>
            <a:r>
              <a:rPr lang="en-US" sz="1200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como tu pulgar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. Hoy, en un chip del tamaño de una moneda hay </a:t>
            </a:r>
            <a:pPr>
              <a:lnSpc>
                <a:spcPct val="140000"/>
              </a:lnSpc>
            </a:pPr>
            <a:r>
              <a:rPr lang="en-US" sz="1200" b="1" dirty="0">
                <a:solidFill>
                  <a:srgbClr val="4A7C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más transistores que personas en la Tierra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.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390525" y="3629025"/>
            <a:ext cx="6096000" cy="990600"/>
          </a:xfrm>
          <a:custGeom>
            <a:avLst/>
            <a:gdLst/>
            <a:ahLst/>
            <a:cxnLst/>
            <a:rect l="l" t="t" r="r" b="b"/>
            <a:pathLst>
              <a:path w="6096000" h="990600">
                <a:moveTo>
                  <a:pt x="114295" y="0"/>
                </a:moveTo>
                <a:lnTo>
                  <a:pt x="5981705" y="0"/>
                </a:lnTo>
                <a:cubicBezTo>
                  <a:pt x="6044786" y="0"/>
                  <a:pt x="6096000" y="51214"/>
                  <a:pt x="6096000" y="114295"/>
                </a:cubicBezTo>
                <a:lnTo>
                  <a:pt x="6096000" y="876305"/>
                </a:lnTo>
                <a:cubicBezTo>
                  <a:pt x="6096000" y="939386"/>
                  <a:pt x="6044786" y="990600"/>
                  <a:pt x="5981705" y="990600"/>
                </a:cubicBezTo>
                <a:lnTo>
                  <a:pt x="114295" y="990600"/>
                </a:lnTo>
                <a:cubicBezTo>
                  <a:pt x="51214" y="990600"/>
                  <a:pt x="0" y="939386"/>
                  <a:pt x="0" y="876305"/>
                </a:cubicBezTo>
                <a:lnTo>
                  <a:pt x="0" y="114295"/>
                </a:lnTo>
                <a:cubicBezTo>
                  <a:pt x="0" y="51214"/>
                  <a:pt x="51214" y="0"/>
                  <a:pt x="114295" y="0"/>
                </a:cubicBezTo>
                <a:close/>
              </a:path>
            </a:pathLst>
          </a:custGeom>
          <a:solidFill>
            <a:srgbClr val="E07A5F">
              <a:alpha val="20000"/>
            </a:srgbClr>
          </a:solidFill>
          <a:ln w="25400">
            <a:solidFill>
              <a:srgbClr val="E07A5F">
                <a:alpha val="50196"/>
              </a:srgbClr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590550" y="382905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13" name="Shape 11"/>
          <p:cNvSpPr/>
          <p:nvPr/>
        </p:nvSpPr>
        <p:spPr>
          <a:xfrm>
            <a:off x="742950" y="398145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8575" y="28575"/>
                </a:moveTo>
                <a:cubicBezTo>
                  <a:pt x="28575" y="20672"/>
                  <a:pt x="22190" y="14288"/>
                  <a:pt x="14288" y="14288"/>
                </a:cubicBezTo>
                <a:cubicBezTo>
                  <a:pt x="6385" y="14288"/>
                  <a:pt x="0" y="20672"/>
                  <a:pt x="0" y="28575"/>
                </a:cubicBezTo>
                <a:lnTo>
                  <a:pt x="0" y="178594"/>
                </a:lnTo>
                <a:cubicBezTo>
                  <a:pt x="0" y="198328"/>
                  <a:pt x="15984" y="214313"/>
                  <a:pt x="35719" y="214313"/>
                </a:cubicBezTo>
                <a:lnTo>
                  <a:pt x="214313" y="214313"/>
                </a:lnTo>
                <a:cubicBezTo>
                  <a:pt x="222215" y="214313"/>
                  <a:pt x="228600" y="207928"/>
                  <a:pt x="228600" y="200025"/>
                </a:cubicBezTo>
                <a:cubicBezTo>
                  <a:pt x="228600" y="192122"/>
                  <a:pt x="222215" y="185738"/>
                  <a:pt x="214313" y="185738"/>
                </a:cubicBezTo>
                <a:lnTo>
                  <a:pt x="35719" y="185738"/>
                </a:lnTo>
                <a:cubicBezTo>
                  <a:pt x="31790" y="185738"/>
                  <a:pt x="28575" y="182523"/>
                  <a:pt x="28575" y="178594"/>
                </a:cubicBezTo>
                <a:lnTo>
                  <a:pt x="28575" y="28575"/>
                </a:lnTo>
                <a:close/>
                <a:moveTo>
                  <a:pt x="210116" y="67241"/>
                </a:moveTo>
                <a:cubicBezTo>
                  <a:pt x="215697" y="61659"/>
                  <a:pt x="215697" y="52596"/>
                  <a:pt x="210116" y="47015"/>
                </a:cubicBezTo>
                <a:cubicBezTo>
                  <a:pt x="204534" y="41434"/>
                  <a:pt x="195471" y="41434"/>
                  <a:pt x="189890" y="47015"/>
                </a:cubicBezTo>
                <a:lnTo>
                  <a:pt x="142875" y="94074"/>
                </a:lnTo>
                <a:lnTo>
                  <a:pt x="117247" y="68491"/>
                </a:lnTo>
                <a:cubicBezTo>
                  <a:pt x="111666" y="62910"/>
                  <a:pt x="102602" y="62910"/>
                  <a:pt x="97021" y="68491"/>
                </a:cubicBezTo>
                <a:lnTo>
                  <a:pt x="54159" y="111353"/>
                </a:lnTo>
                <a:cubicBezTo>
                  <a:pt x="48578" y="116934"/>
                  <a:pt x="48578" y="125998"/>
                  <a:pt x="54159" y="131579"/>
                </a:cubicBezTo>
                <a:cubicBezTo>
                  <a:pt x="59740" y="137160"/>
                  <a:pt x="68803" y="137160"/>
                  <a:pt x="74384" y="131579"/>
                </a:cubicBezTo>
                <a:lnTo>
                  <a:pt x="107156" y="98807"/>
                </a:lnTo>
                <a:lnTo>
                  <a:pt x="132784" y="124435"/>
                </a:lnTo>
                <a:cubicBezTo>
                  <a:pt x="138366" y="130016"/>
                  <a:pt x="147429" y="130016"/>
                  <a:pt x="153010" y="124435"/>
                </a:cubicBezTo>
                <a:lnTo>
                  <a:pt x="210160" y="67285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4" name="Text 12"/>
          <p:cNvSpPr/>
          <p:nvPr/>
        </p:nvSpPr>
        <p:spPr>
          <a:xfrm>
            <a:off x="1276350" y="3829050"/>
            <a:ext cx="39147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Ley de Moore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1276350" y="4171950"/>
            <a:ext cx="3895725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b="1" dirty="0">
                <a:solidFill>
                  <a:srgbClr val="EDF2F4"/>
                </a:solidFill>
                <a:highlight>
                  <a:srgbClr val="4A7C59">
                    <a:alpha val="10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Más potencia 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</a:t>
            </a:r>
            <a:pPr>
              <a:lnSpc>
                <a:spcPct val="140000"/>
              </a:lnSpc>
            </a:pPr>
            <a:r>
              <a:rPr lang="en-US" sz="1200" b="1" dirty="0">
                <a:solidFill>
                  <a:srgbClr val="EDF2F4"/>
                </a:solidFill>
                <a:highlight>
                  <a:srgbClr val="4A7C59">
                    <a:alpha val="10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menos espacio 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</a:t>
            </a:r>
            <a:pPr>
              <a:lnSpc>
                <a:spcPct val="140000"/>
              </a:lnSpc>
            </a:pPr>
            <a:r>
              <a:rPr lang="en-US" sz="1200" b="1" dirty="0">
                <a:solidFill>
                  <a:srgbClr val="EDF2F4"/>
                </a:solidFill>
                <a:highlight>
                  <a:srgbClr val="4A7C59">
                    <a:alpha val="10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menor costo 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385763" y="4786313"/>
            <a:ext cx="6105525" cy="1533525"/>
          </a:xfrm>
          <a:custGeom>
            <a:avLst/>
            <a:gdLst/>
            <a:ahLst/>
            <a:cxnLst/>
            <a:rect l="l" t="t" r="r" b="b"/>
            <a:pathLst>
              <a:path w="6105525" h="1533525">
                <a:moveTo>
                  <a:pt x="114294" y="0"/>
                </a:moveTo>
                <a:lnTo>
                  <a:pt x="5991231" y="0"/>
                </a:lnTo>
                <a:cubicBezTo>
                  <a:pt x="6054354" y="0"/>
                  <a:pt x="6105525" y="51171"/>
                  <a:pt x="6105525" y="114294"/>
                </a:cubicBezTo>
                <a:lnTo>
                  <a:pt x="6105525" y="1419231"/>
                </a:lnTo>
                <a:cubicBezTo>
                  <a:pt x="6105525" y="1482354"/>
                  <a:pt x="6054354" y="1533525"/>
                  <a:pt x="5991231" y="1533525"/>
                </a:cubicBezTo>
                <a:lnTo>
                  <a:pt x="114294" y="1533525"/>
                </a:lnTo>
                <a:cubicBezTo>
                  <a:pt x="51171" y="1533525"/>
                  <a:pt x="0" y="1482354"/>
                  <a:pt x="0" y="1419231"/>
                </a:cubicBezTo>
                <a:lnTo>
                  <a:pt x="0" y="114294"/>
                </a:lnTo>
                <a:cubicBezTo>
                  <a:pt x="0" y="51213"/>
                  <a:pt x="51213" y="0"/>
                  <a:pt x="114294" y="0"/>
                </a:cubicBezTo>
                <a:close/>
              </a:path>
            </a:pathLst>
          </a:custGeom>
          <a:solidFill>
            <a:srgbClr val="4A7C59">
              <a:alpha val="20000"/>
            </a:srgbClr>
          </a:solidFill>
          <a:ln w="12700">
            <a:solidFill>
              <a:srgbClr val="4A7C59">
                <a:alpha val="50196"/>
              </a:srgbClr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581025" y="4981575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18" name="Shape 16"/>
          <p:cNvSpPr/>
          <p:nvPr/>
        </p:nvSpPr>
        <p:spPr>
          <a:xfrm>
            <a:off x="733425" y="513397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78581" y="10716"/>
                </a:moveTo>
                <a:cubicBezTo>
                  <a:pt x="78581" y="4777"/>
                  <a:pt x="73804" y="0"/>
                  <a:pt x="67866" y="0"/>
                </a:cubicBezTo>
                <a:cubicBezTo>
                  <a:pt x="61927" y="0"/>
                  <a:pt x="57150" y="4777"/>
                  <a:pt x="57150" y="10716"/>
                </a:cubicBezTo>
                <a:lnTo>
                  <a:pt x="57150" y="28575"/>
                </a:lnTo>
                <a:cubicBezTo>
                  <a:pt x="41389" y="28575"/>
                  <a:pt x="28575" y="41389"/>
                  <a:pt x="28575" y="57150"/>
                </a:cubicBezTo>
                <a:lnTo>
                  <a:pt x="10716" y="57150"/>
                </a:lnTo>
                <a:cubicBezTo>
                  <a:pt x="4777" y="57150"/>
                  <a:pt x="0" y="61927"/>
                  <a:pt x="0" y="67866"/>
                </a:cubicBezTo>
                <a:cubicBezTo>
                  <a:pt x="0" y="73804"/>
                  <a:pt x="4777" y="78581"/>
                  <a:pt x="10716" y="78581"/>
                </a:cubicBezTo>
                <a:lnTo>
                  <a:pt x="28575" y="78581"/>
                </a:lnTo>
                <a:lnTo>
                  <a:pt x="28575" y="103584"/>
                </a:lnTo>
                <a:lnTo>
                  <a:pt x="10716" y="103584"/>
                </a:lnTo>
                <a:cubicBezTo>
                  <a:pt x="4777" y="103584"/>
                  <a:pt x="0" y="108362"/>
                  <a:pt x="0" y="114300"/>
                </a:cubicBezTo>
                <a:cubicBezTo>
                  <a:pt x="0" y="120238"/>
                  <a:pt x="4777" y="125016"/>
                  <a:pt x="10716" y="125016"/>
                </a:cubicBezTo>
                <a:lnTo>
                  <a:pt x="28575" y="125016"/>
                </a:lnTo>
                <a:lnTo>
                  <a:pt x="28575" y="150019"/>
                </a:lnTo>
                <a:lnTo>
                  <a:pt x="10716" y="150019"/>
                </a:lnTo>
                <a:cubicBezTo>
                  <a:pt x="4777" y="150019"/>
                  <a:pt x="0" y="154796"/>
                  <a:pt x="0" y="160734"/>
                </a:cubicBezTo>
                <a:cubicBezTo>
                  <a:pt x="0" y="166673"/>
                  <a:pt x="4777" y="171450"/>
                  <a:pt x="10716" y="171450"/>
                </a:cubicBezTo>
                <a:lnTo>
                  <a:pt x="28575" y="171450"/>
                </a:lnTo>
                <a:cubicBezTo>
                  <a:pt x="28575" y="187211"/>
                  <a:pt x="41389" y="200025"/>
                  <a:pt x="57150" y="200025"/>
                </a:cubicBezTo>
                <a:lnTo>
                  <a:pt x="57150" y="217884"/>
                </a:lnTo>
                <a:cubicBezTo>
                  <a:pt x="57150" y="223823"/>
                  <a:pt x="61927" y="228600"/>
                  <a:pt x="67866" y="228600"/>
                </a:cubicBezTo>
                <a:cubicBezTo>
                  <a:pt x="73804" y="228600"/>
                  <a:pt x="78581" y="223823"/>
                  <a:pt x="78581" y="217884"/>
                </a:cubicBezTo>
                <a:lnTo>
                  <a:pt x="78581" y="200025"/>
                </a:lnTo>
                <a:lnTo>
                  <a:pt x="103584" y="200025"/>
                </a:lnTo>
                <a:lnTo>
                  <a:pt x="103584" y="217884"/>
                </a:lnTo>
                <a:cubicBezTo>
                  <a:pt x="103584" y="223823"/>
                  <a:pt x="108362" y="228600"/>
                  <a:pt x="114300" y="228600"/>
                </a:cubicBezTo>
                <a:cubicBezTo>
                  <a:pt x="120238" y="228600"/>
                  <a:pt x="125016" y="223823"/>
                  <a:pt x="125016" y="217884"/>
                </a:cubicBezTo>
                <a:lnTo>
                  <a:pt x="125016" y="200025"/>
                </a:lnTo>
                <a:lnTo>
                  <a:pt x="150019" y="200025"/>
                </a:lnTo>
                <a:lnTo>
                  <a:pt x="150019" y="217884"/>
                </a:lnTo>
                <a:cubicBezTo>
                  <a:pt x="150019" y="223823"/>
                  <a:pt x="154796" y="228600"/>
                  <a:pt x="160734" y="228600"/>
                </a:cubicBezTo>
                <a:cubicBezTo>
                  <a:pt x="166673" y="228600"/>
                  <a:pt x="171450" y="223823"/>
                  <a:pt x="171450" y="217884"/>
                </a:cubicBezTo>
                <a:lnTo>
                  <a:pt x="171450" y="200025"/>
                </a:lnTo>
                <a:cubicBezTo>
                  <a:pt x="187211" y="200025"/>
                  <a:pt x="200025" y="187211"/>
                  <a:pt x="200025" y="171450"/>
                </a:cubicBezTo>
                <a:lnTo>
                  <a:pt x="217884" y="171450"/>
                </a:lnTo>
                <a:cubicBezTo>
                  <a:pt x="223823" y="171450"/>
                  <a:pt x="228600" y="166673"/>
                  <a:pt x="228600" y="160734"/>
                </a:cubicBezTo>
                <a:cubicBezTo>
                  <a:pt x="228600" y="154796"/>
                  <a:pt x="223823" y="150019"/>
                  <a:pt x="217884" y="150019"/>
                </a:cubicBezTo>
                <a:lnTo>
                  <a:pt x="200025" y="150019"/>
                </a:lnTo>
                <a:lnTo>
                  <a:pt x="200025" y="125016"/>
                </a:lnTo>
                <a:lnTo>
                  <a:pt x="217884" y="125016"/>
                </a:lnTo>
                <a:cubicBezTo>
                  <a:pt x="223823" y="125016"/>
                  <a:pt x="228600" y="120238"/>
                  <a:pt x="228600" y="114300"/>
                </a:cubicBezTo>
                <a:cubicBezTo>
                  <a:pt x="228600" y="108362"/>
                  <a:pt x="223823" y="103584"/>
                  <a:pt x="217884" y="103584"/>
                </a:cubicBezTo>
                <a:lnTo>
                  <a:pt x="200025" y="103584"/>
                </a:lnTo>
                <a:lnTo>
                  <a:pt x="200025" y="78581"/>
                </a:lnTo>
                <a:lnTo>
                  <a:pt x="217884" y="78581"/>
                </a:lnTo>
                <a:cubicBezTo>
                  <a:pt x="223823" y="78581"/>
                  <a:pt x="228600" y="73804"/>
                  <a:pt x="228600" y="67866"/>
                </a:cubicBezTo>
                <a:cubicBezTo>
                  <a:pt x="228600" y="61927"/>
                  <a:pt x="223823" y="57150"/>
                  <a:pt x="217884" y="57150"/>
                </a:cubicBezTo>
                <a:lnTo>
                  <a:pt x="200025" y="57150"/>
                </a:lnTo>
                <a:cubicBezTo>
                  <a:pt x="200025" y="41389"/>
                  <a:pt x="187211" y="28575"/>
                  <a:pt x="171450" y="28575"/>
                </a:cubicBezTo>
                <a:lnTo>
                  <a:pt x="171450" y="10716"/>
                </a:lnTo>
                <a:cubicBezTo>
                  <a:pt x="171450" y="4777"/>
                  <a:pt x="166673" y="0"/>
                  <a:pt x="160734" y="0"/>
                </a:cubicBezTo>
                <a:cubicBezTo>
                  <a:pt x="154796" y="0"/>
                  <a:pt x="150019" y="4777"/>
                  <a:pt x="150019" y="10716"/>
                </a:cubicBezTo>
                <a:lnTo>
                  <a:pt x="150019" y="28575"/>
                </a:lnTo>
                <a:lnTo>
                  <a:pt x="125016" y="28575"/>
                </a:lnTo>
                <a:lnTo>
                  <a:pt x="125016" y="10716"/>
                </a:lnTo>
                <a:cubicBezTo>
                  <a:pt x="125016" y="4777"/>
                  <a:pt x="120238" y="0"/>
                  <a:pt x="114300" y="0"/>
                </a:cubicBezTo>
                <a:cubicBezTo>
                  <a:pt x="108362" y="0"/>
                  <a:pt x="103584" y="4777"/>
                  <a:pt x="103584" y="10716"/>
                </a:cubicBezTo>
                <a:lnTo>
                  <a:pt x="103584" y="28575"/>
                </a:lnTo>
                <a:lnTo>
                  <a:pt x="78581" y="28575"/>
                </a:lnTo>
                <a:lnTo>
                  <a:pt x="78581" y="10716"/>
                </a:lnTo>
                <a:close/>
                <a:moveTo>
                  <a:pt x="71438" y="57150"/>
                </a:moveTo>
                <a:lnTo>
                  <a:pt x="157163" y="57150"/>
                </a:lnTo>
                <a:cubicBezTo>
                  <a:pt x="165065" y="57150"/>
                  <a:pt x="171450" y="63535"/>
                  <a:pt x="171450" y="71438"/>
                </a:cubicBezTo>
                <a:lnTo>
                  <a:pt x="171450" y="157163"/>
                </a:lnTo>
                <a:cubicBezTo>
                  <a:pt x="171450" y="165065"/>
                  <a:pt x="165065" y="171450"/>
                  <a:pt x="157163" y="171450"/>
                </a:cubicBezTo>
                <a:lnTo>
                  <a:pt x="71438" y="171450"/>
                </a:lnTo>
                <a:cubicBezTo>
                  <a:pt x="63535" y="171450"/>
                  <a:pt x="57150" y="165065"/>
                  <a:pt x="57150" y="157163"/>
                </a:cubicBezTo>
                <a:lnTo>
                  <a:pt x="57150" y="71438"/>
                </a:lnTo>
                <a:cubicBezTo>
                  <a:pt x="57150" y="63535"/>
                  <a:pt x="63535" y="57150"/>
                  <a:pt x="71438" y="57150"/>
                </a:cubicBezTo>
                <a:close/>
                <a:moveTo>
                  <a:pt x="78581" y="78581"/>
                </a:moveTo>
                <a:lnTo>
                  <a:pt x="78581" y="150019"/>
                </a:lnTo>
                <a:lnTo>
                  <a:pt x="150019" y="150019"/>
                </a:lnTo>
                <a:lnTo>
                  <a:pt x="150019" y="78581"/>
                </a:lnTo>
                <a:lnTo>
                  <a:pt x="78581" y="78581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9" name="Text 17"/>
          <p:cNvSpPr/>
          <p:nvPr/>
        </p:nvSpPr>
        <p:spPr>
          <a:xfrm>
            <a:off x="1266825" y="4981575"/>
            <a:ext cx="25908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Evolución de Transistores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1266825" y="5324475"/>
            <a:ext cx="1190625" cy="800100"/>
          </a:xfrm>
          <a:custGeom>
            <a:avLst/>
            <a:gdLst/>
            <a:ahLst/>
            <a:cxnLst/>
            <a:rect l="l" t="t" r="r" b="b"/>
            <a:pathLst>
              <a:path w="1190625" h="800100">
                <a:moveTo>
                  <a:pt x="76202" y="0"/>
                </a:moveTo>
                <a:lnTo>
                  <a:pt x="1114423" y="0"/>
                </a:lnTo>
                <a:cubicBezTo>
                  <a:pt x="1156508" y="0"/>
                  <a:pt x="1190625" y="34117"/>
                  <a:pt x="1190625" y="76202"/>
                </a:cubicBezTo>
                <a:lnTo>
                  <a:pt x="1190625" y="723898"/>
                </a:lnTo>
                <a:cubicBezTo>
                  <a:pt x="1190625" y="765955"/>
                  <a:pt x="1156480" y="800100"/>
                  <a:pt x="1114423" y="800100"/>
                </a:cubicBezTo>
                <a:lnTo>
                  <a:pt x="76202" y="800100"/>
                </a:lnTo>
                <a:cubicBezTo>
                  <a:pt x="34117" y="800100"/>
                  <a:pt x="0" y="765983"/>
                  <a:pt x="0" y="7238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21" name="Text 19"/>
          <p:cNvSpPr/>
          <p:nvPr/>
        </p:nvSpPr>
        <p:spPr>
          <a:xfrm>
            <a:off x="1343025" y="5438775"/>
            <a:ext cx="10382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1971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1323975" y="5705475"/>
            <a:ext cx="10763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4A7C59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2,300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2572226" y="5324475"/>
            <a:ext cx="1190625" cy="800100"/>
          </a:xfrm>
          <a:custGeom>
            <a:avLst/>
            <a:gdLst/>
            <a:ahLst/>
            <a:cxnLst/>
            <a:rect l="l" t="t" r="r" b="b"/>
            <a:pathLst>
              <a:path w="1190625" h="800100">
                <a:moveTo>
                  <a:pt x="76202" y="0"/>
                </a:moveTo>
                <a:lnTo>
                  <a:pt x="1114423" y="0"/>
                </a:lnTo>
                <a:cubicBezTo>
                  <a:pt x="1156508" y="0"/>
                  <a:pt x="1190625" y="34117"/>
                  <a:pt x="1190625" y="76202"/>
                </a:cubicBezTo>
                <a:lnTo>
                  <a:pt x="1190625" y="723898"/>
                </a:lnTo>
                <a:cubicBezTo>
                  <a:pt x="1190625" y="765955"/>
                  <a:pt x="1156480" y="800100"/>
                  <a:pt x="1114423" y="800100"/>
                </a:cubicBezTo>
                <a:lnTo>
                  <a:pt x="76202" y="800100"/>
                </a:lnTo>
                <a:cubicBezTo>
                  <a:pt x="34117" y="800100"/>
                  <a:pt x="0" y="765983"/>
                  <a:pt x="0" y="7238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24" name="Text 22"/>
          <p:cNvSpPr/>
          <p:nvPr/>
        </p:nvSpPr>
        <p:spPr>
          <a:xfrm>
            <a:off x="2648426" y="5438775"/>
            <a:ext cx="10382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2024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2629376" y="5705475"/>
            <a:ext cx="10763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E07A5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100B+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6809423" y="385763"/>
            <a:ext cx="5000625" cy="3000375"/>
          </a:xfrm>
          <a:custGeom>
            <a:avLst/>
            <a:gdLst/>
            <a:ahLst/>
            <a:cxnLst/>
            <a:rect l="l" t="t" r="r" b="b"/>
            <a:pathLst>
              <a:path w="5000625" h="3000375">
                <a:moveTo>
                  <a:pt x="152389" y="0"/>
                </a:moveTo>
                <a:lnTo>
                  <a:pt x="4848236" y="0"/>
                </a:lnTo>
                <a:cubicBezTo>
                  <a:pt x="4932398" y="0"/>
                  <a:pt x="5000625" y="68227"/>
                  <a:pt x="5000625" y="152389"/>
                </a:cubicBezTo>
                <a:lnTo>
                  <a:pt x="5000625" y="2847986"/>
                </a:lnTo>
                <a:cubicBezTo>
                  <a:pt x="5000625" y="2932148"/>
                  <a:pt x="4932398" y="3000375"/>
                  <a:pt x="4848236" y="3000375"/>
                </a:cubicBezTo>
                <a:lnTo>
                  <a:pt x="152389" y="3000375"/>
                </a:lnTo>
                <a:cubicBezTo>
                  <a:pt x="68227" y="3000375"/>
                  <a:pt x="0" y="2932148"/>
                  <a:pt x="0" y="2847986"/>
                </a:cubicBezTo>
                <a:lnTo>
                  <a:pt x="0" y="152389"/>
                </a:lnTo>
                <a:cubicBezTo>
                  <a:pt x="0" y="68283"/>
                  <a:pt x="68283" y="0"/>
                  <a:pt x="152389" y="0"/>
                </a:cubicBezTo>
                <a:close/>
              </a:path>
            </a:pathLst>
          </a:custGeom>
          <a:solidFill>
            <a:srgbClr val="2B2D42">
              <a:alpha val="40000"/>
            </a:srgbClr>
          </a:solidFill>
          <a:ln w="12700">
            <a:solidFill>
              <a:srgbClr val="4A7C59">
                <a:alpha val="30196"/>
              </a:srgbClr>
            </a:solidFill>
            <a:prstDash val="solid"/>
          </a:ln>
        </p:spPr>
      </p:sp>
      <p:pic>
        <p:nvPicPr>
          <p:cNvPr id="27" name="Image 0" descr="https://kimi-web-img.moonshot.cn/img/thumbs.dreamstime.com/2a0c90024aa66f1882745397d66526d01a68381a.jpg">    </p:cNvPr>
          <p:cNvPicPr>
            <a:picLocks noChangeAspect="1"/>
          </p:cNvPicPr>
          <p:nvPr/>
        </p:nvPicPr>
        <p:blipFill>
          <a:blip r:embed="rId1"/>
          <a:srcRect l="0" r="0" t="5029" b="5029"/>
          <a:stretch/>
        </p:blipFill>
        <p:spPr>
          <a:xfrm>
            <a:off x="6814185" y="390525"/>
            <a:ext cx="4991100" cy="2990850"/>
          </a:xfrm>
          <a:prstGeom prst="roundRect">
            <a:avLst>
              <a:gd name="adj" fmla="val 5096"/>
            </a:avLst>
          </a:prstGeom>
        </p:spPr>
      </p:pic>
      <p:sp>
        <p:nvSpPr>
          <p:cNvPr id="28" name="Shape 25"/>
          <p:cNvSpPr/>
          <p:nvPr/>
        </p:nvSpPr>
        <p:spPr>
          <a:xfrm>
            <a:off x="6814185" y="3586163"/>
            <a:ext cx="4991100" cy="2886075"/>
          </a:xfrm>
          <a:custGeom>
            <a:avLst/>
            <a:gdLst/>
            <a:ahLst/>
            <a:cxnLst/>
            <a:rect l="l" t="t" r="r" b="b"/>
            <a:pathLst>
              <a:path w="4991100" h="2886075">
                <a:moveTo>
                  <a:pt x="152414" y="0"/>
                </a:moveTo>
                <a:lnTo>
                  <a:pt x="4838686" y="0"/>
                </a:lnTo>
                <a:cubicBezTo>
                  <a:pt x="4922862" y="0"/>
                  <a:pt x="4991100" y="68238"/>
                  <a:pt x="4991100" y="152414"/>
                </a:cubicBezTo>
                <a:lnTo>
                  <a:pt x="4991100" y="2733661"/>
                </a:lnTo>
                <a:cubicBezTo>
                  <a:pt x="4991100" y="2817837"/>
                  <a:pt x="4922862" y="2886075"/>
                  <a:pt x="4838686" y="2886075"/>
                </a:cubicBezTo>
                <a:lnTo>
                  <a:pt x="152414" y="2886075"/>
                </a:lnTo>
                <a:cubicBezTo>
                  <a:pt x="68238" y="2886075"/>
                  <a:pt x="0" y="2817837"/>
                  <a:pt x="0" y="2733661"/>
                </a:cubicBezTo>
                <a:lnTo>
                  <a:pt x="0" y="152414"/>
                </a:lnTo>
                <a:cubicBezTo>
                  <a:pt x="0" y="68238"/>
                  <a:pt x="68238" y="0"/>
                  <a:pt x="152414" y="0"/>
                </a:cubicBezTo>
                <a:close/>
              </a:path>
            </a:pathLst>
          </a:custGeom>
          <a:solidFill>
            <a:srgbClr val="E07A5F">
              <a:alpha val="20000"/>
            </a:srgbClr>
          </a:solidFill>
          <a:ln w="25400">
            <a:solidFill>
              <a:srgbClr val="E07A5F">
                <a:alpha val="50196"/>
              </a:srgbClr>
            </a:solidFill>
            <a:prstDash val="solid"/>
          </a:ln>
        </p:spPr>
      </p:sp>
      <p:sp>
        <p:nvSpPr>
          <p:cNvPr id="29" name="Shape 26"/>
          <p:cNvSpPr/>
          <p:nvPr/>
        </p:nvSpPr>
        <p:spPr>
          <a:xfrm>
            <a:off x="9185196" y="3824288"/>
            <a:ext cx="250031" cy="285750"/>
          </a:xfrm>
          <a:custGeom>
            <a:avLst/>
            <a:gdLst/>
            <a:ahLst/>
            <a:cxnLst/>
            <a:rect l="l" t="t" r="r" b="b"/>
            <a:pathLst>
              <a:path w="250031" h="285750">
                <a:moveTo>
                  <a:pt x="0" y="120551"/>
                </a:moveTo>
                <a:cubicBezTo>
                  <a:pt x="0" y="83548"/>
                  <a:pt x="29970" y="53578"/>
                  <a:pt x="66973" y="53578"/>
                </a:cubicBezTo>
                <a:lnTo>
                  <a:pt x="71438" y="53578"/>
                </a:lnTo>
                <a:cubicBezTo>
                  <a:pt x="81316" y="53578"/>
                  <a:pt x="89297" y="61559"/>
                  <a:pt x="89297" y="71438"/>
                </a:cubicBezTo>
                <a:cubicBezTo>
                  <a:pt x="89297" y="81316"/>
                  <a:pt x="81316" y="89297"/>
                  <a:pt x="71438" y="89297"/>
                </a:cubicBezTo>
                <a:lnTo>
                  <a:pt x="66973" y="89297"/>
                </a:lnTo>
                <a:cubicBezTo>
                  <a:pt x="49727" y="89297"/>
                  <a:pt x="35719" y="103305"/>
                  <a:pt x="35719" y="120551"/>
                </a:cubicBezTo>
                <a:lnTo>
                  <a:pt x="35719" y="125016"/>
                </a:lnTo>
                <a:lnTo>
                  <a:pt x="71438" y="125016"/>
                </a:lnTo>
                <a:cubicBezTo>
                  <a:pt x="91139" y="125016"/>
                  <a:pt x="107156" y="141033"/>
                  <a:pt x="107156" y="160734"/>
                </a:cubicBezTo>
                <a:lnTo>
                  <a:pt x="107156" y="196453"/>
                </a:lnTo>
                <a:cubicBezTo>
                  <a:pt x="107156" y="216154"/>
                  <a:pt x="91139" y="232172"/>
                  <a:pt x="71438" y="232172"/>
                </a:cubicBezTo>
                <a:lnTo>
                  <a:pt x="35719" y="232172"/>
                </a:lnTo>
                <a:cubicBezTo>
                  <a:pt x="16018" y="232172"/>
                  <a:pt x="0" y="216154"/>
                  <a:pt x="0" y="196453"/>
                </a:cubicBezTo>
                <a:lnTo>
                  <a:pt x="0" y="120551"/>
                </a:lnTo>
                <a:close/>
                <a:moveTo>
                  <a:pt x="142875" y="120551"/>
                </a:moveTo>
                <a:cubicBezTo>
                  <a:pt x="142875" y="83548"/>
                  <a:pt x="172845" y="53578"/>
                  <a:pt x="209848" y="53578"/>
                </a:cubicBezTo>
                <a:lnTo>
                  <a:pt x="214313" y="53578"/>
                </a:lnTo>
                <a:cubicBezTo>
                  <a:pt x="224191" y="53578"/>
                  <a:pt x="232172" y="61559"/>
                  <a:pt x="232172" y="71438"/>
                </a:cubicBezTo>
                <a:cubicBezTo>
                  <a:pt x="232172" y="81316"/>
                  <a:pt x="224191" y="89297"/>
                  <a:pt x="214313" y="89297"/>
                </a:cubicBezTo>
                <a:lnTo>
                  <a:pt x="209848" y="89297"/>
                </a:lnTo>
                <a:cubicBezTo>
                  <a:pt x="192602" y="89297"/>
                  <a:pt x="178594" y="103305"/>
                  <a:pt x="178594" y="120551"/>
                </a:cubicBezTo>
                <a:lnTo>
                  <a:pt x="178594" y="125016"/>
                </a:lnTo>
                <a:lnTo>
                  <a:pt x="214313" y="125016"/>
                </a:lnTo>
                <a:cubicBezTo>
                  <a:pt x="234014" y="125016"/>
                  <a:pt x="250031" y="141033"/>
                  <a:pt x="250031" y="160734"/>
                </a:cubicBezTo>
                <a:lnTo>
                  <a:pt x="250031" y="196453"/>
                </a:lnTo>
                <a:cubicBezTo>
                  <a:pt x="250031" y="216154"/>
                  <a:pt x="234014" y="232172"/>
                  <a:pt x="214313" y="232172"/>
                </a:cubicBezTo>
                <a:lnTo>
                  <a:pt x="178594" y="232172"/>
                </a:lnTo>
                <a:cubicBezTo>
                  <a:pt x="158893" y="232172"/>
                  <a:pt x="142875" y="216154"/>
                  <a:pt x="142875" y="196453"/>
                </a:cubicBezTo>
                <a:lnTo>
                  <a:pt x="142875" y="120551"/>
                </a:ln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30" name="Text 27"/>
          <p:cNvSpPr/>
          <p:nvPr/>
        </p:nvSpPr>
        <p:spPr>
          <a:xfrm>
            <a:off x="6995160" y="4262438"/>
            <a:ext cx="462915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800" dirty="0">
                <a:solidFill>
                  <a:srgbClr val="EDF2F4"/>
                </a:solidFill>
                <a:latin typeface="LXGW Bright" pitchFamily="34" charset="0"/>
                <a:ea typeface="LXGW Bright" pitchFamily="34" charset="-122"/>
                <a:cs typeface="LXGW Bright" pitchFamily="34" charset="-120"/>
              </a:rPr>
              <a:t>Tú estás entrando en una </a:t>
            </a:r>
            <a:pPr algn="ctr">
              <a:lnSpc>
                <a:spcPct val="140000"/>
              </a:lnSpc>
            </a:pPr>
            <a:r>
              <a:rPr lang="en-US" sz="1800" b="1" dirty="0">
                <a:solidFill>
                  <a:srgbClr val="E07A5F"/>
                </a:solidFill>
                <a:latin typeface="LXGW Bright" pitchFamily="34" charset="0"/>
                <a:ea typeface="LXGW Bright" pitchFamily="34" charset="-122"/>
                <a:cs typeface="LXGW Bright" pitchFamily="34" charset="-120"/>
              </a:rPr>
              <a:t>revolución que no ha terminado</a:t>
            </a:r>
            <a:pPr algn="ctr">
              <a:lnSpc>
                <a:spcPct val="140000"/>
              </a:lnSpc>
            </a:pPr>
            <a:r>
              <a:rPr lang="en-US" sz="1800" dirty="0">
                <a:solidFill>
                  <a:srgbClr val="EDF2F4"/>
                </a:solidFill>
                <a:latin typeface="LXGW Bright" pitchFamily="34" charset="0"/>
                <a:ea typeface="LXGW Bright" pitchFamily="34" charset="-122"/>
                <a:cs typeface="LXGW Bright" pitchFamily="34" charset="-120"/>
              </a:rPr>
              <a:t> .</a:t>
            </a:r>
            <a:endParaRPr lang="en-US" sz="1600" dirty="0"/>
          </a:p>
        </p:txBody>
      </p:sp>
      <p:sp>
        <p:nvSpPr>
          <p:cNvPr id="31" name="Text 28"/>
          <p:cNvSpPr/>
          <p:nvPr/>
        </p:nvSpPr>
        <p:spPr>
          <a:xfrm>
            <a:off x="7004685" y="5157788"/>
            <a:ext cx="4610100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500" dirty="0">
                <a:solidFill>
                  <a:srgbClr val="8D99AE"/>
                </a:solidFill>
                <a:latin typeface="LXGW Bright" pitchFamily="34" charset="0"/>
                <a:ea typeface="LXGW Bright" pitchFamily="34" charset="-122"/>
                <a:cs typeface="LXGW Bright" pitchFamily="34" charset="-120"/>
              </a:rPr>
              <a:t>Los dispositivos del futuro... </a:t>
            </a:r>
            <a:pPr algn="ctr">
              <a:lnSpc>
                <a:spcPct val="140000"/>
              </a:lnSpc>
            </a:pPr>
            <a:r>
              <a:rPr lang="en-US" sz="1500" b="1" dirty="0">
                <a:solidFill>
                  <a:srgbClr val="4A7C59"/>
                </a:solidFill>
                <a:latin typeface="LXGW Bright" pitchFamily="34" charset="0"/>
                <a:ea typeface="LXGW Bright" pitchFamily="34" charset="-122"/>
                <a:cs typeface="LXGW Bright" pitchFamily="34" charset="-120"/>
              </a:rPr>
              <a:t>los vas a ayudar a diseñar tú</a:t>
            </a:r>
            <a:pPr algn="ctr">
              <a:lnSpc>
                <a:spcPct val="140000"/>
              </a:lnSpc>
            </a:pPr>
            <a:r>
              <a:rPr lang="en-US" sz="1500" dirty="0">
                <a:solidFill>
                  <a:srgbClr val="8D99AE"/>
                </a:solidFill>
                <a:latin typeface="LXGW Bright" pitchFamily="34" charset="0"/>
                <a:ea typeface="LXGW Bright" pitchFamily="34" charset="-122"/>
                <a:cs typeface="LXGW Bright" pitchFamily="34" charset="-120"/>
              </a:rPr>
              <a:t> .</a:t>
            </a:r>
            <a:endParaRPr lang="en-US" sz="1600" dirty="0"/>
          </a:p>
        </p:txBody>
      </p:sp>
      <p:sp>
        <p:nvSpPr>
          <p:cNvPr id="32" name="Shape 29"/>
          <p:cNvSpPr/>
          <p:nvPr/>
        </p:nvSpPr>
        <p:spPr>
          <a:xfrm>
            <a:off x="9185196" y="5929313"/>
            <a:ext cx="250031" cy="285750"/>
          </a:xfrm>
          <a:custGeom>
            <a:avLst/>
            <a:gdLst/>
            <a:ahLst/>
            <a:cxnLst/>
            <a:rect l="l" t="t" r="r" b="b"/>
            <a:pathLst>
              <a:path w="250031" h="285750">
                <a:moveTo>
                  <a:pt x="250031" y="165199"/>
                </a:moveTo>
                <a:cubicBezTo>
                  <a:pt x="250031" y="202202"/>
                  <a:pt x="220061" y="232172"/>
                  <a:pt x="183059" y="232172"/>
                </a:cubicBezTo>
                <a:lnTo>
                  <a:pt x="178594" y="232172"/>
                </a:lnTo>
                <a:cubicBezTo>
                  <a:pt x="168715" y="232172"/>
                  <a:pt x="160734" y="224191"/>
                  <a:pt x="160734" y="214313"/>
                </a:cubicBezTo>
                <a:cubicBezTo>
                  <a:pt x="160734" y="204434"/>
                  <a:pt x="168715" y="196453"/>
                  <a:pt x="178594" y="196453"/>
                </a:cubicBezTo>
                <a:lnTo>
                  <a:pt x="183059" y="196453"/>
                </a:lnTo>
                <a:cubicBezTo>
                  <a:pt x="200304" y="196453"/>
                  <a:pt x="214313" y="182445"/>
                  <a:pt x="214313" y="165199"/>
                </a:cubicBezTo>
                <a:lnTo>
                  <a:pt x="214313" y="160734"/>
                </a:lnTo>
                <a:lnTo>
                  <a:pt x="178594" y="160734"/>
                </a:lnTo>
                <a:cubicBezTo>
                  <a:pt x="158893" y="160734"/>
                  <a:pt x="142875" y="144717"/>
                  <a:pt x="142875" y="125016"/>
                </a:cubicBezTo>
                <a:lnTo>
                  <a:pt x="142875" y="89297"/>
                </a:lnTo>
                <a:cubicBezTo>
                  <a:pt x="142875" y="69596"/>
                  <a:pt x="158893" y="53578"/>
                  <a:pt x="178594" y="53578"/>
                </a:cubicBezTo>
                <a:lnTo>
                  <a:pt x="214313" y="53578"/>
                </a:lnTo>
                <a:cubicBezTo>
                  <a:pt x="234014" y="53578"/>
                  <a:pt x="250031" y="69596"/>
                  <a:pt x="250031" y="89297"/>
                </a:cubicBezTo>
                <a:lnTo>
                  <a:pt x="250031" y="165199"/>
                </a:lnTo>
                <a:close/>
                <a:moveTo>
                  <a:pt x="107156" y="165199"/>
                </a:moveTo>
                <a:cubicBezTo>
                  <a:pt x="107156" y="202202"/>
                  <a:pt x="77186" y="232172"/>
                  <a:pt x="40184" y="232172"/>
                </a:cubicBezTo>
                <a:lnTo>
                  <a:pt x="35719" y="232172"/>
                </a:lnTo>
                <a:cubicBezTo>
                  <a:pt x="25840" y="232172"/>
                  <a:pt x="17859" y="224191"/>
                  <a:pt x="17859" y="214313"/>
                </a:cubicBezTo>
                <a:cubicBezTo>
                  <a:pt x="17859" y="204434"/>
                  <a:pt x="25840" y="196453"/>
                  <a:pt x="35719" y="196453"/>
                </a:cubicBezTo>
                <a:lnTo>
                  <a:pt x="40184" y="196453"/>
                </a:lnTo>
                <a:cubicBezTo>
                  <a:pt x="57429" y="196453"/>
                  <a:pt x="71438" y="182445"/>
                  <a:pt x="71438" y="165199"/>
                </a:cubicBezTo>
                <a:lnTo>
                  <a:pt x="71438" y="160734"/>
                </a:lnTo>
                <a:lnTo>
                  <a:pt x="35719" y="160734"/>
                </a:lnTo>
                <a:cubicBezTo>
                  <a:pt x="16018" y="160734"/>
                  <a:pt x="0" y="144717"/>
                  <a:pt x="0" y="125016"/>
                </a:cubicBezTo>
                <a:lnTo>
                  <a:pt x="0" y="89297"/>
                </a:lnTo>
                <a:cubicBezTo>
                  <a:pt x="0" y="69596"/>
                  <a:pt x="16018" y="53578"/>
                  <a:pt x="35719" y="53578"/>
                </a:cubicBezTo>
                <a:lnTo>
                  <a:pt x="71438" y="53578"/>
                </a:lnTo>
                <a:cubicBezTo>
                  <a:pt x="91139" y="53578"/>
                  <a:pt x="107156" y="69596"/>
                  <a:pt x="107156" y="89297"/>
                </a:cubicBezTo>
                <a:lnTo>
                  <a:pt x="107156" y="165199"/>
                </a:lnTo>
                <a:close/>
              </a:path>
            </a:pathLst>
          </a:custGeom>
          <a:solidFill>
            <a:srgbClr val="E07A5F"/>
          </a:solidFill>
          <a:ln/>
        </p:spPr>
      </p:sp>
    </p:spTree>
  </p:cSld>
  <p:clrMapOvr>
    <a:masterClrMapping/>
  </p:clrMapOvr>
  <p:transition>
    <p:fade/>
    <p:spd val="me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1A1D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17500" y="317500"/>
            <a:ext cx="11620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spc="100" kern="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Aplicación Integradora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17500" y="571500"/>
            <a:ext cx="117475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0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Ejemplo Práctico: Sistema de Riego Inteligente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17500" y="1079500"/>
            <a:ext cx="1016000" cy="31750"/>
          </a:xfrm>
          <a:custGeom>
            <a:avLst/>
            <a:gdLst/>
            <a:ahLst/>
            <a:cxnLst/>
            <a:rect l="l" t="t" r="r" b="b"/>
            <a:pathLst>
              <a:path w="1016000" h="31750">
                <a:moveTo>
                  <a:pt x="0" y="0"/>
                </a:moveTo>
                <a:lnTo>
                  <a:pt x="1016000" y="0"/>
                </a:lnTo>
                <a:lnTo>
                  <a:pt x="1016000" y="31750"/>
                </a:lnTo>
                <a:lnTo>
                  <a:pt x="0" y="31750"/>
                </a:lnTo>
                <a:lnTo>
                  <a:pt x="0" y="0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5" name="Shape 3"/>
          <p:cNvSpPr/>
          <p:nvPr/>
        </p:nvSpPr>
        <p:spPr>
          <a:xfrm>
            <a:off x="321469" y="1242219"/>
            <a:ext cx="6834188" cy="8191500"/>
          </a:xfrm>
          <a:custGeom>
            <a:avLst/>
            <a:gdLst/>
            <a:ahLst/>
            <a:cxnLst/>
            <a:rect l="l" t="t" r="r" b="b"/>
            <a:pathLst>
              <a:path w="6834188" h="8191500">
                <a:moveTo>
                  <a:pt x="126979" y="0"/>
                </a:moveTo>
                <a:lnTo>
                  <a:pt x="6707208" y="0"/>
                </a:lnTo>
                <a:cubicBezTo>
                  <a:pt x="6777337" y="0"/>
                  <a:pt x="6834188" y="56851"/>
                  <a:pt x="6834188" y="126979"/>
                </a:cubicBezTo>
                <a:lnTo>
                  <a:pt x="6834188" y="8064521"/>
                </a:lnTo>
                <a:cubicBezTo>
                  <a:pt x="6834188" y="8134649"/>
                  <a:pt x="6777337" y="8191500"/>
                  <a:pt x="6707208" y="8191500"/>
                </a:cubicBezTo>
                <a:lnTo>
                  <a:pt x="126979" y="8191500"/>
                </a:lnTo>
                <a:cubicBezTo>
                  <a:pt x="56851" y="8191500"/>
                  <a:pt x="0" y="8134649"/>
                  <a:pt x="0" y="8064521"/>
                </a:cubicBezTo>
                <a:lnTo>
                  <a:pt x="0" y="126979"/>
                </a:lnTo>
                <a:cubicBezTo>
                  <a:pt x="0" y="56897"/>
                  <a:pt x="56897" y="0"/>
                  <a:pt x="126979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 w="12700">
            <a:solidFill>
              <a:srgbClr val="4A7C59">
                <a:alpha val="30196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508000" y="1436688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0" y="29766"/>
                </a:moveTo>
                <a:cubicBezTo>
                  <a:pt x="0" y="19906"/>
                  <a:pt x="8000" y="11906"/>
                  <a:pt x="17859" y="11906"/>
                </a:cubicBezTo>
                <a:lnTo>
                  <a:pt x="53578" y="11906"/>
                </a:lnTo>
                <a:cubicBezTo>
                  <a:pt x="63438" y="11906"/>
                  <a:pt x="71438" y="19906"/>
                  <a:pt x="71438" y="29766"/>
                </a:cubicBezTo>
                <a:lnTo>
                  <a:pt x="71438" y="35719"/>
                </a:lnTo>
                <a:lnTo>
                  <a:pt x="119063" y="35719"/>
                </a:lnTo>
                <a:lnTo>
                  <a:pt x="119063" y="29766"/>
                </a:lnTo>
                <a:cubicBezTo>
                  <a:pt x="119063" y="19906"/>
                  <a:pt x="127062" y="11906"/>
                  <a:pt x="136922" y="11906"/>
                </a:cubicBezTo>
                <a:lnTo>
                  <a:pt x="172641" y="11906"/>
                </a:lnTo>
                <a:cubicBezTo>
                  <a:pt x="182500" y="11906"/>
                  <a:pt x="190500" y="19906"/>
                  <a:pt x="190500" y="29766"/>
                </a:cubicBezTo>
                <a:lnTo>
                  <a:pt x="190500" y="65484"/>
                </a:lnTo>
                <a:cubicBezTo>
                  <a:pt x="190500" y="75344"/>
                  <a:pt x="182500" y="83344"/>
                  <a:pt x="172641" y="83344"/>
                </a:cubicBezTo>
                <a:lnTo>
                  <a:pt x="136922" y="83344"/>
                </a:lnTo>
                <a:cubicBezTo>
                  <a:pt x="127062" y="83344"/>
                  <a:pt x="119063" y="75344"/>
                  <a:pt x="119063" y="65484"/>
                </a:cubicBezTo>
                <a:lnTo>
                  <a:pt x="119063" y="59531"/>
                </a:lnTo>
                <a:lnTo>
                  <a:pt x="71438" y="59531"/>
                </a:lnTo>
                <a:lnTo>
                  <a:pt x="71438" y="65484"/>
                </a:lnTo>
                <a:cubicBezTo>
                  <a:pt x="71438" y="68200"/>
                  <a:pt x="70805" y="70805"/>
                  <a:pt x="69726" y="73112"/>
                </a:cubicBezTo>
                <a:lnTo>
                  <a:pt x="95250" y="107156"/>
                </a:lnTo>
                <a:lnTo>
                  <a:pt x="125016" y="107156"/>
                </a:lnTo>
                <a:cubicBezTo>
                  <a:pt x="134875" y="107156"/>
                  <a:pt x="142875" y="115156"/>
                  <a:pt x="142875" y="125016"/>
                </a:cubicBezTo>
                <a:lnTo>
                  <a:pt x="142875" y="160734"/>
                </a:lnTo>
                <a:cubicBezTo>
                  <a:pt x="142875" y="170594"/>
                  <a:pt x="134875" y="178594"/>
                  <a:pt x="125016" y="178594"/>
                </a:cubicBezTo>
                <a:lnTo>
                  <a:pt x="89297" y="178594"/>
                </a:lnTo>
                <a:cubicBezTo>
                  <a:pt x="79437" y="178594"/>
                  <a:pt x="71438" y="170594"/>
                  <a:pt x="71438" y="160734"/>
                </a:cubicBezTo>
                <a:lnTo>
                  <a:pt x="71438" y="125016"/>
                </a:lnTo>
                <a:cubicBezTo>
                  <a:pt x="71438" y="122300"/>
                  <a:pt x="72070" y="119695"/>
                  <a:pt x="73149" y="117388"/>
                </a:cubicBezTo>
                <a:lnTo>
                  <a:pt x="47625" y="83344"/>
                </a:lnTo>
                <a:lnTo>
                  <a:pt x="17859" y="83344"/>
                </a:lnTo>
                <a:cubicBezTo>
                  <a:pt x="8000" y="83344"/>
                  <a:pt x="0" y="75344"/>
                  <a:pt x="0" y="65484"/>
                </a:cubicBezTo>
                <a:lnTo>
                  <a:pt x="0" y="29766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7" name="Text 5"/>
          <p:cNvSpPr/>
          <p:nvPr/>
        </p:nvSpPr>
        <p:spPr>
          <a:xfrm>
            <a:off x="722313" y="1404938"/>
            <a:ext cx="6365875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Flujo del Sistema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484187" y="1912938"/>
            <a:ext cx="444500" cy="444500"/>
          </a:xfrm>
          <a:custGeom>
            <a:avLst/>
            <a:gdLst/>
            <a:ahLst/>
            <a:cxnLst/>
            <a:rect l="l" t="t" r="r" b="b"/>
            <a:pathLst>
              <a:path w="444500" h="444500">
                <a:moveTo>
                  <a:pt x="95252" y="0"/>
                </a:moveTo>
                <a:lnTo>
                  <a:pt x="349248" y="0"/>
                </a:lnTo>
                <a:cubicBezTo>
                  <a:pt x="401819" y="0"/>
                  <a:pt x="444500" y="42681"/>
                  <a:pt x="444500" y="95252"/>
                </a:cubicBezTo>
                <a:lnTo>
                  <a:pt x="444500" y="349248"/>
                </a:lnTo>
                <a:cubicBezTo>
                  <a:pt x="444500" y="401854"/>
                  <a:pt x="401854" y="444500"/>
                  <a:pt x="349248" y="444500"/>
                </a:cubicBezTo>
                <a:lnTo>
                  <a:pt x="95252" y="444500"/>
                </a:lnTo>
                <a:cubicBezTo>
                  <a:pt x="42681" y="444500"/>
                  <a:pt x="0" y="401819"/>
                  <a:pt x="0" y="34924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9" name="Text 7"/>
          <p:cNvSpPr/>
          <p:nvPr/>
        </p:nvSpPr>
        <p:spPr>
          <a:xfrm>
            <a:off x="647700" y="2008187"/>
            <a:ext cx="214313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1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1055688" y="1785938"/>
            <a:ext cx="5937250" cy="698500"/>
          </a:xfrm>
          <a:custGeom>
            <a:avLst/>
            <a:gdLst/>
            <a:ahLst/>
            <a:cxnLst/>
            <a:rect l="l" t="t" r="r" b="b"/>
            <a:pathLst>
              <a:path w="5937250" h="698500">
                <a:moveTo>
                  <a:pt x="95247" y="0"/>
                </a:moveTo>
                <a:lnTo>
                  <a:pt x="5842003" y="0"/>
                </a:lnTo>
                <a:cubicBezTo>
                  <a:pt x="5894606" y="0"/>
                  <a:pt x="5937250" y="42644"/>
                  <a:pt x="5937250" y="95247"/>
                </a:cubicBezTo>
                <a:lnTo>
                  <a:pt x="5937250" y="603253"/>
                </a:lnTo>
                <a:cubicBezTo>
                  <a:pt x="5937250" y="655856"/>
                  <a:pt x="5894606" y="698500"/>
                  <a:pt x="5842003" y="698500"/>
                </a:cubicBezTo>
                <a:lnTo>
                  <a:pt x="95247" y="698500"/>
                </a:lnTo>
                <a:cubicBezTo>
                  <a:pt x="42644" y="698500"/>
                  <a:pt x="0" y="655856"/>
                  <a:pt x="0" y="603253"/>
                </a:cubicBezTo>
                <a:lnTo>
                  <a:pt x="0" y="95247"/>
                </a:lnTo>
                <a:cubicBezTo>
                  <a:pt x="0" y="42679"/>
                  <a:pt x="42679" y="0"/>
                  <a:pt x="95247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11" name="Text 9"/>
          <p:cNvSpPr/>
          <p:nvPr/>
        </p:nvSpPr>
        <p:spPr>
          <a:xfrm>
            <a:off x="1182688" y="1912938"/>
            <a:ext cx="575468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Sensor mide humedad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1182688" y="2166938"/>
            <a:ext cx="5746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Detecta el nivel de humedad del suelo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3665537" y="2547938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63029" y="187003"/>
                </a:moveTo>
                <a:cubicBezTo>
                  <a:pt x="67680" y="191653"/>
                  <a:pt x="75233" y="191653"/>
                  <a:pt x="79883" y="187003"/>
                </a:cubicBezTo>
                <a:lnTo>
                  <a:pt x="139415" y="127471"/>
                </a:lnTo>
                <a:cubicBezTo>
                  <a:pt x="144066" y="122820"/>
                  <a:pt x="144066" y="115267"/>
                  <a:pt x="139415" y="110617"/>
                </a:cubicBezTo>
                <a:cubicBezTo>
                  <a:pt x="134764" y="105966"/>
                  <a:pt x="127211" y="105966"/>
                  <a:pt x="122560" y="110617"/>
                </a:cubicBezTo>
                <a:lnTo>
                  <a:pt x="83344" y="149833"/>
                </a:lnTo>
                <a:lnTo>
                  <a:pt x="83344" y="11906"/>
                </a:lnTo>
                <a:cubicBezTo>
                  <a:pt x="83344" y="5321"/>
                  <a:pt x="78023" y="0"/>
                  <a:pt x="71438" y="0"/>
                </a:cubicBezTo>
                <a:cubicBezTo>
                  <a:pt x="64852" y="0"/>
                  <a:pt x="59531" y="5321"/>
                  <a:pt x="59531" y="11906"/>
                </a:cubicBezTo>
                <a:lnTo>
                  <a:pt x="59531" y="149833"/>
                </a:lnTo>
                <a:lnTo>
                  <a:pt x="20315" y="110617"/>
                </a:lnTo>
                <a:cubicBezTo>
                  <a:pt x="15664" y="105966"/>
                  <a:pt x="8111" y="105966"/>
                  <a:pt x="3460" y="110617"/>
                </a:cubicBezTo>
                <a:cubicBezTo>
                  <a:pt x="-1191" y="115267"/>
                  <a:pt x="-1191" y="122820"/>
                  <a:pt x="3460" y="127471"/>
                </a:cubicBezTo>
                <a:lnTo>
                  <a:pt x="62992" y="187003"/>
                </a:lnTo>
                <a:close/>
              </a:path>
            </a:pathLst>
          </a:custGeom>
          <a:solidFill>
            <a:srgbClr val="8D99AE"/>
          </a:solidFill>
          <a:ln/>
        </p:spPr>
      </p:sp>
      <p:sp>
        <p:nvSpPr>
          <p:cNvPr id="14" name="Shape 12"/>
          <p:cNvSpPr/>
          <p:nvPr/>
        </p:nvSpPr>
        <p:spPr>
          <a:xfrm>
            <a:off x="484187" y="2928938"/>
            <a:ext cx="444500" cy="444500"/>
          </a:xfrm>
          <a:custGeom>
            <a:avLst/>
            <a:gdLst/>
            <a:ahLst/>
            <a:cxnLst/>
            <a:rect l="l" t="t" r="r" b="b"/>
            <a:pathLst>
              <a:path w="444500" h="444500">
                <a:moveTo>
                  <a:pt x="95252" y="0"/>
                </a:moveTo>
                <a:lnTo>
                  <a:pt x="349248" y="0"/>
                </a:lnTo>
                <a:cubicBezTo>
                  <a:pt x="401819" y="0"/>
                  <a:pt x="444500" y="42681"/>
                  <a:pt x="444500" y="95252"/>
                </a:cubicBezTo>
                <a:lnTo>
                  <a:pt x="444500" y="349248"/>
                </a:lnTo>
                <a:cubicBezTo>
                  <a:pt x="444500" y="401854"/>
                  <a:pt x="401854" y="444500"/>
                  <a:pt x="349248" y="444500"/>
                </a:cubicBezTo>
                <a:lnTo>
                  <a:pt x="95252" y="444500"/>
                </a:lnTo>
                <a:cubicBezTo>
                  <a:pt x="42681" y="444500"/>
                  <a:pt x="0" y="401819"/>
                  <a:pt x="0" y="34924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15" name="Text 13"/>
          <p:cNvSpPr/>
          <p:nvPr/>
        </p:nvSpPr>
        <p:spPr>
          <a:xfrm>
            <a:off x="647700" y="3024188"/>
            <a:ext cx="214313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2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1055688" y="2801938"/>
            <a:ext cx="5937250" cy="698500"/>
          </a:xfrm>
          <a:custGeom>
            <a:avLst/>
            <a:gdLst/>
            <a:ahLst/>
            <a:cxnLst/>
            <a:rect l="l" t="t" r="r" b="b"/>
            <a:pathLst>
              <a:path w="5937250" h="698500">
                <a:moveTo>
                  <a:pt x="95247" y="0"/>
                </a:moveTo>
                <a:lnTo>
                  <a:pt x="5842003" y="0"/>
                </a:lnTo>
                <a:cubicBezTo>
                  <a:pt x="5894606" y="0"/>
                  <a:pt x="5937250" y="42644"/>
                  <a:pt x="5937250" y="95247"/>
                </a:cubicBezTo>
                <a:lnTo>
                  <a:pt x="5937250" y="603253"/>
                </a:lnTo>
                <a:cubicBezTo>
                  <a:pt x="5937250" y="655856"/>
                  <a:pt x="5894606" y="698500"/>
                  <a:pt x="5842003" y="698500"/>
                </a:cubicBezTo>
                <a:lnTo>
                  <a:pt x="95247" y="698500"/>
                </a:lnTo>
                <a:cubicBezTo>
                  <a:pt x="42644" y="698500"/>
                  <a:pt x="0" y="655856"/>
                  <a:pt x="0" y="603253"/>
                </a:cubicBezTo>
                <a:lnTo>
                  <a:pt x="0" y="95247"/>
                </a:lnTo>
                <a:cubicBezTo>
                  <a:pt x="0" y="42679"/>
                  <a:pt x="42679" y="0"/>
                  <a:pt x="95247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17" name="Text 15"/>
          <p:cNvSpPr/>
          <p:nvPr/>
        </p:nvSpPr>
        <p:spPr>
          <a:xfrm>
            <a:off x="1182688" y="2928938"/>
            <a:ext cx="575468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Señal analógica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182688" y="3182938"/>
            <a:ext cx="5746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El sensor genera una señal continua proporcional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3665537" y="3563938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63029" y="187003"/>
                </a:moveTo>
                <a:cubicBezTo>
                  <a:pt x="67680" y="191653"/>
                  <a:pt x="75233" y="191653"/>
                  <a:pt x="79883" y="187003"/>
                </a:cubicBezTo>
                <a:lnTo>
                  <a:pt x="139415" y="127471"/>
                </a:lnTo>
                <a:cubicBezTo>
                  <a:pt x="144066" y="122820"/>
                  <a:pt x="144066" y="115267"/>
                  <a:pt x="139415" y="110617"/>
                </a:cubicBezTo>
                <a:cubicBezTo>
                  <a:pt x="134764" y="105966"/>
                  <a:pt x="127211" y="105966"/>
                  <a:pt x="122560" y="110617"/>
                </a:cubicBezTo>
                <a:lnTo>
                  <a:pt x="83344" y="149833"/>
                </a:lnTo>
                <a:lnTo>
                  <a:pt x="83344" y="11906"/>
                </a:lnTo>
                <a:cubicBezTo>
                  <a:pt x="83344" y="5321"/>
                  <a:pt x="78023" y="0"/>
                  <a:pt x="71438" y="0"/>
                </a:cubicBezTo>
                <a:cubicBezTo>
                  <a:pt x="64852" y="0"/>
                  <a:pt x="59531" y="5321"/>
                  <a:pt x="59531" y="11906"/>
                </a:cubicBezTo>
                <a:lnTo>
                  <a:pt x="59531" y="149833"/>
                </a:lnTo>
                <a:lnTo>
                  <a:pt x="20315" y="110617"/>
                </a:lnTo>
                <a:cubicBezTo>
                  <a:pt x="15664" y="105966"/>
                  <a:pt x="8111" y="105966"/>
                  <a:pt x="3460" y="110617"/>
                </a:cubicBezTo>
                <a:cubicBezTo>
                  <a:pt x="-1191" y="115267"/>
                  <a:pt x="-1191" y="122820"/>
                  <a:pt x="3460" y="127471"/>
                </a:cubicBezTo>
                <a:lnTo>
                  <a:pt x="62992" y="187003"/>
                </a:lnTo>
                <a:close/>
              </a:path>
            </a:pathLst>
          </a:custGeom>
          <a:solidFill>
            <a:srgbClr val="8D99AE"/>
          </a:solidFill>
          <a:ln/>
        </p:spPr>
      </p:sp>
      <p:sp>
        <p:nvSpPr>
          <p:cNvPr id="20" name="Shape 18"/>
          <p:cNvSpPr/>
          <p:nvPr/>
        </p:nvSpPr>
        <p:spPr>
          <a:xfrm>
            <a:off x="484187" y="3944937"/>
            <a:ext cx="444500" cy="444500"/>
          </a:xfrm>
          <a:custGeom>
            <a:avLst/>
            <a:gdLst/>
            <a:ahLst/>
            <a:cxnLst/>
            <a:rect l="l" t="t" r="r" b="b"/>
            <a:pathLst>
              <a:path w="444500" h="444500">
                <a:moveTo>
                  <a:pt x="95252" y="0"/>
                </a:moveTo>
                <a:lnTo>
                  <a:pt x="349248" y="0"/>
                </a:lnTo>
                <a:cubicBezTo>
                  <a:pt x="401819" y="0"/>
                  <a:pt x="444500" y="42681"/>
                  <a:pt x="444500" y="95252"/>
                </a:cubicBezTo>
                <a:lnTo>
                  <a:pt x="444500" y="349248"/>
                </a:lnTo>
                <a:cubicBezTo>
                  <a:pt x="444500" y="401854"/>
                  <a:pt x="401854" y="444500"/>
                  <a:pt x="349248" y="444500"/>
                </a:cubicBezTo>
                <a:lnTo>
                  <a:pt x="95252" y="444500"/>
                </a:lnTo>
                <a:cubicBezTo>
                  <a:pt x="42681" y="444500"/>
                  <a:pt x="0" y="401819"/>
                  <a:pt x="0" y="34924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21" name="Text 19"/>
          <p:cNvSpPr/>
          <p:nvPr/>
        </p:nvSpPr>
        <p:spPr>
          <a:xfrm>
            <a:off x="647700" y="4040188"/>
            <a:ext cx="214313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3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1055688" y="3817938"/>
            <a:ext cx="5937250" cy="698500"/>
          </a:xfrm>
          <a:custGeom>
            <a:avLst/>
            <a:gdLst/>
            <a:ahLst/>
            <a:cxnLst/>
            <a:rect l="l" t="t" r="r" b="b"/>
            <a:pathLst>
              <a:path w="5937250" h="698500">
                <a:moveTo>
                  <a:pt x="95247" y="0"/>
                </a:moveTo>
                <a:lnTo>
                  <a:pt x="5842003" y="0"/>
                </a:lnTo>
                <a:cubicBezTo>
                  <a:pt x="5894606" y="0"/>
                  <a:pt x="5937250" y="42644"/>
                  <a:pt x="5937250" y="95247"/>
                </a:cubicBezTo>
                <a:lnTo>
                  <a:pt x="5937250" y="603253"/>
                </a:lnTo>
                <a:cubicBezTo>
                  <a:pt x="5937250" y="655856"/>
                  <a:pt x="5894606" y="698500"/>
                  <a:pt x="5842003" y="698500"/>
                </a:cubicBezTo>
                <a:lnTo>
                  <a:pt x="95247" y="698500"/>
                </a:lnTo>
                <a:cubicBezTo>
                  <a:pt x="42644" y="698500"/>
                  <a:pt x="0" y="655856"/>
                  <a:pt x="0" y="603253"/>
                </a:cubicBezTo>
                <a:lnTo>
                  <a:pt x="0" y="95247"/>
                </a:lnTo>
                <a:cubicBezTo>
                  <a:pt x="0" y="42679"/>
                  <a:pt x="42679" y="0"/>
                  <a:pt x="95247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23" name="Text 21"/>
          <p:cNvSpPr/>
          <p:nvPr/>
        </p:nvSpPr>
        <p:spPr>
          <a:xfrm>
            <a:off x="1182688" y="3944937"/>
            <a:ext cx="575468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Convertida a digital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1182688" y="4198938"/>
            <a:ext cx="5746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ADC transforma la señal en bits (0s y 1s)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3665537" y="4579938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63029" y="187003"/>
                </a:moveTo>
                <a:cubicBezTo>
                  <a:pt x="67680" y="191653"/>
                  <a:pt x="75233" y="191653"/>
                  <a:pt x="79883" y="187003"/>
                </a:cubicBezTo>
                <a:lnTo>
                  <a:pt x="139415" y="127471"/>
                </a:lnTo>
                <a:cubicBezTo>
                  <a:pt x="144066" y="122820"/>
                  <a:pt x="144066" y="115267"/>
                  <a:pt x="139415" y="110617"/>
                </a:cubicBezTo>
                <a:cubicBezTo>
                  <a:pt x="134764" y="105966"/>
                  <a:pt x="127211" y="105966"/>
                  <a:pt x="122560" y="110617"/>
                </a:cubicBezTo>
                <a:lnTo>
                  <a:pt x="83344" y="149833"/>
                </a:lnTo>
                <a:lnTo>
                  <a:pt x="83344" y="11906"/>
                </a:lnTo>
                <a:cubicBezTo>
                  <a:pt x="83344" y="5321"/>
                  <a:pt x="78023" y="0"/>
                  <a:pt x="71438" y="0"/>
                </a:cubicBezTo>
                <a:cubicBezTo>
                  <a:pt x="64852" y="0"/>
                  <a:pt x="59531" y="5321"/>
                  <a:pt x="59531" y="11906"/>
                </a:cubicBezTo>
                <a:lnTo>
                  <a:pt x="59531" y="149833"/>
                </a:lnTo>
                <a:lnTo>
                  <a:pt x="20315" y="110617"/>
                </a:lnTo>
                <a:cubicBezTo>
                  <a:pt x="15664" y="105966"/>
                  <a:pt x="8111" y="105966"/>
                  <a:pt x="3460" y="110617"/>
                </a:cubicBezTo>
                <a:cubicBezTo>
                  <a:pt x="-1191" y="115267"/>
                  <a:pt x="-1191" y="122820"/>
                  <a:pt x="3460" y="127471"/>
                </a:cubicBezTo>
                <a:lnTo>
                  <a:pt x="62992" y="187003"/>
                </a:lnTo>
                <a:close/>
              </a:path>
            </a:pathLst>
          </a:custGeom>
          <a:solidFill>
            <a:srgbClr val="8D99AE"/>
          </a:solidFill>
          <a:ln/>
        </p:spPr>
      </p:sp>
      <p:sp>
        <p:nvSpPr>
          <p:cNvPr id="26" name="Shape 24"/>
          <p:cNvSpPr/>
          <p:nvPr/>
        </p:nvSpPr>
        <p:spPr>
          <a:xfrm>
            <a:off x="484187" y="4960938"/>
            <a:ext cx="444500" cy="444500"/>
          </a:xfrm>
          <a:custGeom>
            <a:avLst/>
            <a:gdLst/>
            <a:ahLst/>
            <a:cxnLst/>
            <a:rect l="l" t="t" r="r" b="b"/>
            <a:pathLst>
              <a:path w="444500" h="444500">
                <a:moveTo>
                  <a:pt x="95252" y="0"/>
                </a:moveTo>
                <a:lnTo>
                  <a:pt x="349248" y="0"/>
                </a:lnTo>
                <a:cubicBezTo>
                  <a:pt x="401819" y="0"/>
                  <a:pt x="444500" y="42681"/>
                  <a:pt x="444500" y="95252"/>
                </a:cubicBezTo>
                <a:lnTo>
                  <a:pt x="444500" y="349248"/>
                </a:lnTo>
                <a:cubicBezTo>
                  <a:pt x="444500" y="401854"/>
                  <a:pt x="401854" y="444500"/>
                  <a:pt x="349248" y="444500"/>
                </a:cubicBezTo>
                <a:lnTo>
                  <a:pt x="95252" y="444500"/>
                </a:lnTo>
                <a:cubicBezTo>
                  <a:pt x="42681" y="444500"/>
                  <a:pt x="0" y="401819"/>
                  <a:pt x="0" y="34924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27" name="Text 25"/>
          <p:cNvSpPr/>
          <p:nvPr/>
        </p:nvSpPr>
        <p:spPr>
          <a:xfrm>
            <a:off x="647700" y="5056188"/>
            <a:ext cx="214313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4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1055688" y="4833938"/>
            <a:ext cx="5937250" cy="698500"/>
          </a:xfrm>
          <a:custGeom>
            <a:avLst/>
            <a:gdLst/>
            <a:ahLst/>
            <a:cxnLst/>
            <a:rect l="l" t="t" r="r" b="b"/>
            <a:pathLst>
              <a:path w="5937250" h="698500">
                <a:moveTo>
                  <a:pt x="95247" y="0"/>
                </a:moveTo>
                <a:lnTo>
                  <a:pt x="5842003" y="0"/>
                </a:lnTo>
                <a:cubicBezTo>
                  <a:pt x="5894606" y="0"/>
                  <a:pt x="5937250" y="42644"/>
                  <a:pt x="5937250" y="95247"/>
                </a:cubicBezTo>
                <a:lnTo>
                  <a:pt x="5937250" y="603253"/>
                </a:lnTo>
                <a:cubicBezTo>
                  <a:pt x="5937250" y="655856"/>
                  <a:pt x="5894606" y="698500"/>
                  <a:pt x="5842003" y="698500"/>
                </a:cubicBezTo>
                <a:lnTo>
                  <a:pt x="95247" y="698500"/>
                </a:lnTo>
                <a:cubicBezTo>
                  <a:pt x="42644" y="698500"/>
                  <a:pt x="0" y="655856"/>
                  <a:pt x="0" y="603253"/>
                </a:cubicBezTo>
                <a:lnTo>
                  <a:pt x="0" y="95247"/>
                </a:lnTo>
                <a:cubicBezTo>
                  <a:pt x="0" y="42679"/>
                  <a:pt x="42679" y="0"/>
                  <a:pt x="95247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29" name="Text 27"/>
          <p:cNvSpPr/>
          <p:nvPr/>
        </p:nvSpPr>
        <p:spPr>
          <a:xfrm>
            <a:off x="1182688" y="4960938"/>
            <a:ext cx="575468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Microcontrolador decide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1182688" y="5214938"/>
            <a:ext cx="5746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Procesa los datos y toma una decisión lógica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3665537" y="5595938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63029" y="187003"/>
                </a:moveTo>
                <a:cubicBezTo>
                  <a:pt x="67680" y="191653"/>
                  <a:pt x="75233" y="191653"/>
                  <a:pt x="79883" y="187003"/>
                </a:cubicBezTo>
                <a:lnTo>
                  <a:pt x="139415" y="127471"/>
                </a:lnTo>
                <a:cubicBezTo>
                  <a:pt x="144066" y="122820"/>
                  <a:pt x="144066" y="115267"/>
                  <a:pt x="139415" y="110617"/>
                </a:cubicBezTo>
                <a:cubicBezTo>
                  <a:pt x="134764" y="105966"/>
                  <a:pt x="127211" y="105966"/>
                  <a:pt x="122560" y="110617"/>
                </a:cubicBezTo>
                <a:lnTo>
                  <a:pt x="83344" y="149833"/>
                </a:lnTo>
                <a:lnTo>
                  <a:pt x="83344" y="11906"/>
                </a:lnTo>
                <a:cubicBezTo>
                  <a:pt x="83344" y="5321"/>
                  <a:pt x="78023" y="0"/>
                  <a:pt x="71438" y="0"/>
                </a:cubicBezTo>
                <a:cubicBezTo>
                  <a:pt x="64852" y="0"/>
                  <a:pt x="59531" y="5321"/>
                  <a:pt x="59531" y="11906"/>
                </a:cubicBezTo>
                <a:lnTo>
                  <a:pt x="59531" y="149833"/>
                </a:lnTo>
                <a:lnTo>
                  <a:pt x="20315" y="110617"/>
                </a:lnTo>
                <a:cubicBezTo>
                  <a:pt x="15664" y="105966"/>
                  <a:pt x="8111" y="105966"/>
                  <a:pt x="3460" y="110617"/>
                </a:cubicBezTo>
                <a:cubicBezTo>
                  <a:pt x="-1191" y="115267"/>
                  <a:pt x="-1191" y="122820"/>
                  <a:pt x="3460" y="127471"/>
                </a:cubicBezTo>
                <a:lnTo>
                  <a:pt x="62992" y="187003"/>
                </a:lnTo>
                <a:close/>
              </a:path>
            </a:pathLst>
          </a:custGeom>
          <a:solidFill>
            <a:srgbClr val="8D99AE"/>
          </a:solidFill>
          <a:ln/>
        </p:spPr>
      </p:sp>
      <p:sp>
        <p:nvSpPr>
          <p:cNvPr id="32" name="Shape 30"/>
          <p:cNvSpPr/>
          <p:nvPr/>
        </p:nvSpPr>
        <p:spPr>
          <a:xfrm>
            <a:off x="484187" y="5976938"/>
            <a:ext cx="444500" cy="444500"/>
          </a:xfrm>
          <a:custGeom>
            <a:avLst/>
            <a:gdLst/>
            <a:ahLst/>
            <a:cxnLst/>
            <a:rect l="l" t="t" r="r" b="b"/>
            <a:pathLst>
              <a:path w="444500" h="444500">
                <a:moveTo>
                  <a:pt x="95252" y="0"/>
                </a:moveTo>
                <a:lnTo>
                  <a:pt x="349248" y="0"/>
                </a:lnTo>
                <a:cubicBezTo>
                  <a:pt x="401819" y="0"/>
                  <a:pt x="444500" y="42681"/>
                  <a:pt x="444500" y="95252"/>
                </a:cubicBezTo>
                <a:lnTo>
                  <a:pt x="444500" y="349248"/>
                </a:lnTo>
                <a:cubicBezTo>
                  <a:pt x="444500" y="401854"/>
                  <a:pt x="401854" y="444500"/>
                  <a:pt x="349248" y="444500"/>
                </a:cubicBezTo>
                <a:lnTo>
                  <a:pt x="95252" y="444500"/>
                </a:lnTo>
                <a:cubicBezTo>
                  <a:pt x="42681" y="444500"/>
                  <a:pt x="0" y="401819"/>
                  <a:pt x="0" y="34924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33" name="Text 31"/>
          <p:cNvSpPr/>
          <p:nvPr/>
        </p:nvSpPr>
        <p:spPr>
          <a:xfrm>
            <a:off x="647700" y="6072188"/>
            <a:ext cx="214313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5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1055688" y="5849938"/>
            <a:ext cx="5937250" cy="698500"/>
          </a:xfrm>
          <a:custGeom>
            <a:avLst/>
            <a:gdLst/>
            <a:ahLst/>
            <a:cxnLst/>
            <a:rect l="l" t="t" r="r" b="b"/>
            <a:pathLst>
              <a:path w="5937250" h="698500">
                <a:moveTo>
                  <a:pt x="95247" y="0"/>
                </a:moveTo>
                <a:lnTo>
                  <a:pt x="5842003" y="0"/>
                </a:lnTo>
                <a:cubicBezTo>
                  <a:pt x="5894606" y="0"/>
                  <a:pt x="5937250" y="42644"/>
                  <a:pt x="5937250" y="95247"/>
                </a:cubicBezTo>
                <a:lnTo>
                  <a:pt x="5937250" y="603253"/>
                </a:lnTo>
                <a:cubicBezTo>
                  <a:pt x="5937250" y="655856"/>
                  <a:pt x="5894606" y="698500"/>
                  <a:pt x="5842003" y="698500"/>
                </a:cubicBezTo>
                <a:lnTo>
                  <a:pt x="95247" y="698500"/>
                </a:lnTo>
                <a:cubicBezTo>
                  <a:pt x="42644" y="698500"/>
                  <a:pt x="0" y="655856"/>
                  <a:pt x="0" y="603253"/>
                </a:cubicBezTo>
                <a:lnTo>
                  <a:pt x="0" y="95247"/>
                </a:lnTo>
                <a:cubicBezTo>
                  <a:pt x="0" y="42679"/>
                  <a:pt x="42679" y="0"/>
                  <a:pt x="95247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35" name="Text 33"/>
          <p:cNvSpPr/>
          <p:nvPr/>
        </p:nvSpPr>
        <p:spPr>
          <a:xfrm>
            <a:off x="1182688" y="5976938"/>
            <a:ext cx="575468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Activa bomba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1182688" y="6230938"/>
            <a:ext cx="57467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 es necesario, enciende el sistema de riego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7319169" y="1242219"/>
            <a:ext cx="4548188" cy="5857875"/>
          </a:xfrm>
          <a:custGeom>
            <a:avLst/>
            <a:gdLst/>
            <a:ahLst/>
            <a:cxnLst/>
            <a:rect l="l" t="t" r="r" b="b"/>
            <a:pathLst>
              <a:path w="4548188" h="5857875">
                <a:moveTo>
                  <a:pt x="126985" y="0"/>
                </a:moveTo>
                <a:lnTo>
                  <a:pt x="4421202" y="0"/>
                </a:lnTo>
                <a:cubicBezTo>
                  <a:pt x="4491334" y="0"/>
                  <a:pt x="4548188" y="56853"/>
                  <a:pt x="4548188" y="126985"/>
                </a:cubicBezTo>
                <a:lnTo>
                  <a:pt x="4548188" y="5730890"/>
                </a:lnTo>
                <a:cubicBezTo>
                  <a:pt x="4548188" y="5801022"/>
                  <a:pt x="4491334" y="5857875"/>
                  <a:pt x="4421202" y="5857875"/>
                </a:cubicBezTo>
                <a:lnTo>
                  <a:pt x="126985" y="5857875"/>
                </a:lnTo>
                <a:cubicBezTo>
                  <a:pt x="56853" y="5857875"/>
                  <a:pt x="0" y="5801022"/>
                  <a:pt x="0" y="5730890"/>
                </a:cubicBezTo>
                <a:lnTo>
                  <a:pt x="0" y="126985"/>
                </a:lnTo>
                <a:cubicBezTo>
                  <a:pt x="0" y="56900"/>
                  <a:pt x="56900" y="0"/>
                  <a:pt x="126985" y="0"/>
                </a:cubicBezTo>
                <a:close/>
              </a:path>
            </a:pathLst>
          </a:custGeom>
          <a:solidFill>
            <a:srgbClr val="2B2D42">
              <a:alpha val="40000"/>
            </a:srgbClr>
          </a:solidFill>
          <a:ln w="12700">
            <a:solidFill>
              <a:srgbClr val="4A7C59">
                <a:alpha val="30196"/>
              </a:srgbClr>
            </a:solidFill>
            <a:prstDash val="solid"/>
          </a:ln>
        </p:spPr>
      </p:sp>
      <p:pic>
        <p:nvPicPr>
          <p:cNvPr id="38" name="Image 0" descr="https://kimi-web-img.moonshot.cn/img/img.freepik.com/253780896bb7c1574e720913e3adfa87adee07da.jpg">    </p:cNvPr>
          <p:cNvPicPr>
            <a:picLocks noChangeAspect="1"/>
          </p:cNvPicPr>
          <p:nvPr/>
        </p:nvPicPr>
        <p:blipFill>
          <a:blip r:embed="rId1"/>
          <a:srcRect l="11194" r="11194" t="0" b="0"/>
          <a:stretch/>
        </p:blipFill>
        <p:spPr>
          <a:xfrm>
            <a:off x="7323137" y="1246188"/>
            <a:ext cx="4540250" cy="5849938"/>
          </a:xfrm>
          <a:prstGeom prst="roundRect">
            <a:avLst>
              <a:gd name="adj" fmla="val 2797"/>
            </a:avLst>
          </a:prstGeom>
        </p:spPr>
      </p:pic>
      <p:sp>
        <p:nvSpPr>
          <p:cNvPr id="39" name="Shape 36"/>
          <p:cNvSpPr/>
          <p:nvPr/>
        </p:nvSpPr>
        <p:spPr>
          <a:xfrm>
            <a:off x="7319169" y="7235427"/>
            <a:ext cx="4548188" cy="555625"/>
          </a:xfrm>
          <a:custGeom>
            <a:avLst/>
            <a:gdLst/>
            <a:ahLst/>
            <a:cxnLst/>
            <a:rect l="l" t="t" r="r" b="b"/>
            <a:pathLst>
              <a:path w="4548188" h="555625">
                <a:moveTo>
                  <a:pt x="95251" y="0"/>
                </a:moveTo>
                <a:lnTo>
                  <a:pt x="4452937" y="0"/>
                </a:lnTo>
                <a:cubicBezTo>
                  <a:pt x="4505542" y="0"/>
                  <a:pt x="4548188" y="42645"/>
                  <a:pt x="4548188" y="95251"/>
                </a:cubicBezTo>
                <a:lnTo>
                  <a:pt x="4548188" y="460374"/>
                </a:lnTo>
                <a:cubicBezTo>
                  <a:pt x="4548188" y="512980"/>
                  <a:pt x="4505542" y="555625"/>
                  <a:pt x="4452937" y="555625"/>
                </a:cubicBezTo>
                <a:lnTo>
                  <a:pt x="95251" y="555625"/>
                </a:lnTo>
                <a:cubicBezTo>
                  <a:pt x="42645" y="555625"/>
                  <a:pt x="0" y="512980"/>
                  <a:pt x="0" y="460374"/>
                </a:cubicBezTo>
                <a:lnTo>
                  <a:pt x="0" y="95251"/>
                </a:lnTo>
                <a:cubicBezTo>
                  <a:pt x="0" y="42680"/>
                  <a:pt x="42680" y="0"/>
                  <a:pt x="95251" y="0"/>
                </a:cubicBezTo>
                <a:close/>
              </a:path>
            </a:pathLst>
          </a:custGeom>
          <a:solidFill>
            <a:srgbClr val="4A7C59">
              <a:alpha val="20000"/>
            </a:srgbClr>
          </a:solidFill>
          <a:ln w="12700">
            <a:solidFill>
              <a:srgbClr val="4A7C59">
                <a:alpha val="50196"/>
              </a:srgbClr>
            </a:solidFill>
            <a:prstDash val="solid"/>
          </a:ln>
        </p:spPr>
      </p:sp>
      <p:sp>
        <p:nvSpPr>
          <p:cNvPr id="40" name="Shape 37"/>
          <p:cNvSpPr/>
          <p:nvPr/>
        </p:nvSpPr>
        <p:spPr>
          <a:xfrm>
            <a:off x="8303419" y="7450669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71438" y="142875"/>
                </a:moveTo>
                <a:cubicBezTo>
                  <a:pt x="110865" y="142875"/>
                  <a:pt x="142875" y="110865"/>
                  <a:pt x="142875" y="71438"/>
                </a:cubicBezTo>
                <a:cubicBezTo>
                  <a:pt x="142875" y="32010"/>
                  <a:pt x="110865" y="0"/>
                  <a:pt x="71438" y="0"/>
                </a:cubicBezTo>
                <a:cubicBezTo>
                  <a:pt x="32010" y="0"/>
                  <a:pt x="0" y="32010"/>
                  <a:pt x="0" y="71438"/>
                </a:cubicBezTo>
                <a:cubicBezTo>
                  <a:pt x="0" y="110865"/>
                  <a:pt x="32010" y="142875"/>
                  <a:pt x="71437" y="142875"/>
                </a:cubicBezTo>
                <a:close/>
                <a:moveTo>
                  <a:pt x="94990" y="59355"/>
                </a:moveTo>
                <a:lnTo>
                  <a:pt x="72665" y="95073"/>
                </a:lnTo>
                <a:cubicBezTo>
                  <a:pt x="71493" y="96943"/>
                  <a:pt x="69484" y="98115"/>
                  <a:pt x="67280" y="98227"/>
                </a:cubicBezTo>
                <a:cubicBezTo>
                  <a:pt x="65075" y="98338"/>
                  <a:pt x="62954" y="97334"/>
                  <a:pt x="61643" y="95548"/>
                </a:cubicBezTo>
                <a:lnTo>
                  <a:pt x="48248" y="77688"/>
                </a:lnTo>
                <a:cubicBezTo>
                  <a:pt x="46016" y="74730"/>
                  <a:pt x="46630" y="70545"/>
                  <a:pt x="49588" y="68312"/>
                </a:cubicBezTo>
                <a:cubicBezTo>
                  <a:pt x="52546" y="66080"/>
                  <a:pt x="56731" y="66694"/>
                  <a:pt x="58964" y="69652"/>
                </a:cubicBezTo>
                <a:lnTo>
                  <a:pt x="66498" y="79697"/>
                </a:lnTo>
                <a:lnTo>
                  <a:pt x="83632" y="52267"/>
                </a:lnTo>
                <a:cubicBezTo>
                  <a:pt x="85585" y="49141"/>
                  <a:pt x="89715" y="48165"/>
                  <a:pt x="92869" y="50146"/>
                </a:cubicBezTo>
                <a:cubicBezTo>
                  <a:pt x="96022" y="52127"/>
                  <a:pt x="96971" y="56229"/>
                  <a:pt x="94990" y="59382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41" name="Text 38"/>
          <p:cNvSpPr/>
          <p:nvPr/>
        </p:nvSpPr>
        <p:spPr>
          <a:xfrm>
            <a:off x="7668419" y="7398145"/>
            <a:ext cx="4071938" cy="2301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125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Todo gracias a </a:t>
            </a:r>
            <a:pPr algn="ctr">
              <a:lnSpc>
                <a:spcPct val="140000"/>
              </a:lnSpc>
            </a:pPr>
            <a:r>
              <a:rPr lang="en-US" sz="1125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circuitos digitales</a:t>
            </a:r>
            <a:pPr algn="ctr">
              <a:lnSpc>
                <a:spcPct val="140000"/>
              </a:lnSpc>
            </a:pPr>
            <a:r>
              <a:rPr lang="en-US" sz="1125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!</a:t>
            </a:r>
            <a:endParaRPr lang="en-US" sz="1600" dirty="0"/>
          </a:p>
        </p:txBody>
      </p:sp>
      <p:sp>
        <p:nvSpPr>
          <p:cNvPr id="42" name="Shape 39"/>
          <p:cNvSpPr/>
          <p:nvPr/>
        </p:nvSpPr>
        <p:spPr>
          <a:xfrm>
            <a:off x="7323137" y="7931942"/>
            <a:ext cx="4540250" cy="1500188"/>
          </a:xfrm>
          <a:custGeom>
            <a:avLst/>
            <a:gdLst/>
            <a:ahLst/>
            <a:cxnLst/>
            <a:rect l="l" t="t" r="r" b="b"/>
            <a:pathLst>
              <a:path w="4540250" h="1500188">
                <a:moveTo>
                  <a:pt x="95247" y="0"/>
                </a:moveTo>
                <a:lnTo>
                  <a:pt x="4445003" y="0"/>
                </a:lnTo>
                <a:cubicBezTo>
                  <a:pt x="4497607" y="0"/>
                  <a:pt x="4540250" y="42643"/>
                  <a:pt x="4540250" y="95247"/>
                </a:cubicBezTo>
                <a:lnTo>
                  <a:pt x="4540250" y="1404941"/>
                </a:lnTo>
                <a:cubicBezTo>
                  <a:pt x="4540250" y="1457544"/>
                  <a:pt x="4497607" y="1500188"/>
                  <a:pt x="4445003" y="1500188"/>
                </a:cubicBezTo>
                <a:lnTo>
                  <a:pt x="95247" y="1500188"/>
                </a:lnTo>
                <a:cubicBezTo>
                  <a:pt x="42643" y="1500188"/>
                  <a:pt x="0" y="1457544"/>
                  <a:pt x="0" y="1404941"/>
                </a:cubicBezTo>
                <a:lnTo>
                  <a:pt x="0" y="95247"/>
                </a:lnTo>
                <a:cubicBezTo>
                  <a:pt x="0" y="42643"/>
                  <a:pt x="42643" y="0"/>
                  <a:pt x="95247" y="0"/>
                </a:cubicBezTo>
                <a:close/>
              </a:path>
            </a:pathLst>
          </a:custGeom>
          <a:solidFill>
            <a:srgbClr val="E07A5F">
              <a:alpha val="20000"/>
            </a:srgbClr>
          </a:solidFill>
          <a:ln w="25400">
            <a:solidFill>
              <a:srgbClr val="E07A5F">
                <a:alpha val="50196"/>
              </a:srgbClr>
            </a:solidFill>
            <a:prstDash val="solid"/>
          </a:ln>
        </p:spPr>
      </p:sp>
      <p:sp>
        <p:nvSpPr>
          <p:cNvPr id="43" name="Shape 40"/>
          <p:cNvSpPr/>
          <p:nvPr/>
        </p:nvSpPr>
        <p:spPr>
          <a:xfrm>
            <a:off x="9477772" y="8098630"/>
            <a:ext cx="238125" cy="238125"/>
          </a:xfrm>
          <a:custGeom>
            <a:avLst/>
            <a:gdLst/>
            <a:ahLst/>
            <a:cxnLst/>
            <a:rect l="l" t="t" r="r" b="b"/>
            <a:pathLst>
              <a:path w="238125" h="238125">
                <a:moveTo>
                  <a:pt x="119062" y="238125"/>
                </a:moveTo>
                <a:cubicBezTo>
                  <a:pt x="184775" y="238125"/>
                  <a:pt x="238125" y="184775"/>
                  <a:pt x="238125" y="119062"/>
                </a:cubicBezTo>
                <a:cubicBezTo>
                  <a:pt x="238125" y="53350"/>
                  <a:pt x="184775" y="0"/>
                  <a:pt x="119062" y="0"/>
                </a:cubicBezTo>
                <a:cubicBezTo>
                  <a:pt x="53350" y="0"/>
                  <a:pt x="0" y="53350"/>
                  <a:pt x="0" y="119062"/>
                </a:cubicBezTo>
                <a:cubicBezTo>
                  <a:pt x="0" y="184775"/>
                  <a:pt x="53350" y="238125"/>
                  <a:pt x="119062" y="238125"/>
                </a:cubicBezTo>
                <a:close/>
                <a:moveTo>
                  <a:pt x="119062" y="81855"/>
                </a:moveTo>
                <a:cubicBezTo>
                  <a:pt x="110830" y="81855"/>
                  <a:pt x="104180" y="88506"/>
                  <a:pt x="104180" y="96738"/>
                </a:cubicBezTo>
                <a:cubicBezTo>
                  <a:pt x="104180" y="102924"/>
                  <a:pt x="99203" y="107900"/>
                  <a:pt x="93018" y="107900"/>
                </a:cubicBezTo>
                <a:cubicBezTo>
                  <a:pt x="86832" y="107900"/>
                  <a:pt x="81855" y="102924"/>
                  <a:pt x="81855" y="96738"/>
                </a:cubicBezTo>
                <a:cubicBezTo>
                  <a:pt x="81855" y="76181"/>
                  <a:pt x="98506" y="59531"/>
                  <a:pt x="119062" y="59531"/>
                </a:cubicBezTo>
                <a:cubicBezTo>
                  <a:pt x="139619" y="59531"/>
                  <a:pt x="156270" y="76181"/>
                  <a:pt x="156270" y="96738"/>
                </a:cubicBezTo>
                <a:cubicBezTo>
                  <a:pt x="156270" y="118690"/>
                  <a:pt x="139526" y="127992"/>
                  <a:pt x="130225" y="131387"/>
                </a:cubicBezTo>
                <a:lnTo>
                  <a:pt x="130225" y="133155"/>
                </a:lnTo>
                <a:cubicBezTo>
                  <a:pt x="130225" y="139340"/>
                  <a:pt x="125248" y="144317"/>
                  <a:pt x="119062" y="144317"/>
                </a:cubicBezTo>
                <a:cubicBezTo>
                  <a:pt x="112877" y="144317"/>
                  <a:pt x="107900" y="139340"/>
                  <a:pt x="107900" y="133155"/>
                </a:cubicBezTo>
                <a:lnTo>
                  <a:pt x="107900" y="129387"/>
                </a:lnTo>
                <a:cubicBezTo>
                  <a:pt x="107900" y="119853"/>
                  <a:pt x="114784" y="113016"/>
                  <a:pt x="121900" y="110691"/>
                </a:cubicBezTo>
                <a:cubicBezTo>
                  <a:pt x="124876" y="109714"/>
                  <a:pt x="128039" y="108133"/>
                  <a:pt x="130364" y="105901"/>
                </a:cubicBezTo>
                <a:cubicBezTo>
                  <a:pt x="132364" y="103947"/>
                  <a:pt x="133945" y="101250"/>
                  <a:pt x="133945" y="96785"/>
                </a:cubicBezTo>
                <a:cubicBezTo>
                  <a:pt x="133945" y="88553"/>
                  <a:pt x="127295" y="81902"/>
                  <a:pt x="119062" y="81902"/>
                </a:cubicBezTo>
                <a:close/>
                <a:moveTo>
                  <a:pt x="104180" y="171152"/>
                </a:moveTo>
                <a:cubicBezTo>
                  <a:pt x="104180" y="162938"/>
                  <a:pt x="110848" y="156270"/>
                  <a:pt x="119062" y="156270"/>
                </a:cubicBezTo>
                <a:cubicBezTo>
                  <a:pt x="127277" y="156270"/>
                  <a:pt x="133945" y="162938"/>
                  <a:pt x="133945" y="171152"/>
                </a:cubicBezTo>
                <a:cubicBezTo>
                  <a:pt x="133945" y="179366"/>
                  <a:pt x="127277" y="186035"/>
                  <a:pt x="119062" y="186035"/>
                </a:cubicBezTo>
                <a:cubicBezTo>
                  <a:pt x="110848" y="186035"/>
                  <a:pt x="104180" y="179366"/>
                  <a:pt x="104180" y="171152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44" name="Text 41"/>
          <p:cNvSpPr/>
          <p:nvPr/>
        </p:nvSpPr>
        <p:spPr>
          <a:xfrm>
            <a:off x="7450137" y="8432005"/>
            <a:ext cx="4286250" cy="2619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250" dirty="0">
                <a:solidFill>
                  <a:srgbClr val="EDF2F4"/>
                </a:solidFill>
                <a:latin typeface="LXGW Bright" pitchFamily="34" charset="0"/>
                <a:ea typeface="LXGW Bright" pitchFamily="34" charset="-122"/>
                <a:cs typeface="LXGW Bright" pitchFamily="34" charset="-120"/>
              </a:rPr>
              <a:t>Si puedes hacer eso con tierra y agua...</a:t>
            </a:r>
            <a:endParaRPr lang="en-US" sz="1600" dirty="0"/>
          </a:p>
        </p:txBody>
      </p:sp>
      <p:sp>
        <p:nvSpPr>
          <p:cNvPr id="45" name="Text 42"/>
          <p:cNvSpPr/>
          <p:nvPr/>
        </p:nvSpPr>
        <p:spPr>
          <a:xfrm>
            <a:off x="7442200" y="8753473"/>
            <a:ext cx="4302125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500" b="1" dirty="0">
                <a:solidFill>
                  <a:srgbClr val="E07A5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¿Qué podrías hacer con salud, energía, transporte?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1A1D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img.freepik.com/3a2e1b8d3d3c767f9226c6c767ce3fd11892c044.jpg">    </p:cNvPr>
          <p:cNvPicPr>
            <a:picLocks noChangeAspect="1"/>
          </p:cNvPicPr>
          <p:nvPr/>
        </p:nvPicPr>
        <p:blipFill>
          <a:blip r:embed="rId1">
            <a:alphaModFix amt="25000"/>
          </a:blip>
          <a:srcRect l="0" r="0" t="3175" b="3175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rotWithShape="1" flip="none">
            <a:gsLst>
              <a:gs pos="0">
                <a:srgbClr val="1A1D21">
                  <a:alpha val="95000"/>
                </a:srgbClr>
              </a:gs>
              <a:gs pos="50000">
                <a:srgbClr val="1A1D21">
                  <a:alpha val="90000"/>
                </a:srgbClr>
              </a:gs>
              <a:gs pos="100000">
                <a:srgbClr val="4A7C59">
                  <a:alpha val="60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5753100" y="415454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685800" h="685800">
                <a:moveTo>
                  <a:pt x="171450" y="428625"/>
                </a:moveTo>
                <a:lnTo>
                  <a:pt x="32817" y="428625"/>
                </a:lnTo>
                <a:cubicBezTo>
                  <a:pt x="-536" y="428625"/>
                  <a:pt x="-21029" y="392326"/>
                  <a:pt x="-3884" y="363662"/>
                </a:cubicBezTo>
                <a:lnTo>
                  <a:pt x="66973" y="245522"/>
                </a:lnTo>
                <a:cubicBezTo>
                  <a:pt x="78626" y="226100"/>
                  <a:pt x="99521" y="214313"/>
                  <a:pt x="122158" y="214313"/>
                </a:cubicBezTo>
                <a:lnTo>
                  <a:pt x="249406" y="214313"/>
                </a:lnTo>
                <a:cubicBezTo>
                  <a:pt x="351339" y="41657"/>
                  <a:pt x="503366" y="32951"/>
                  <a:pt x="605031" y="47818"/>
                </a:cubicBezTo>
                <a:cubicBezTo>
                  <a:pt x="622176" y="50363"/>
                  <a:pt x="635571" y="63758"/>
                  <a:pt x="637982" y="80769"/>
                </a:cubicBezTo>
                <a:cubicBezTo>
                  <a:pt x="652849" y="182434"/>
                  <a:pt x="644143" y="334461"/>
                  <a:pt x="471488" y="436394"/>
                </a:cubicBezTo>
                <a:lnTo>
                  <a:pt x="471488" y="563642"/>
                </a:lnTo>
                <a:cubicBezTo>
                  <a:pt x="471488" y="586279"/>
                  <a:pt x="459700" y="607174"/>
                  <a:pt x="440278" y="618827"/>
                </a:cubicBezTo>
                <a:lnTo>
                  <a:pt x="322138" y="689684"/>
                </a:lnTo>
                <a:cubicBezTo>
                  <a:pt x="293608" y="706829"/>
                  <a:pt x="257175" y="686202"/>
                  <a:pt x="257175" y="652983"/>
                </a:cubicBezTo>
                <a:lnTo>
                  <a:pt x="257175" y="514350"/>
                </a:lnTo>
                <a:cubicBezTo>
                  <a:pt x="257175" y="467067"/>
                  <a:pt x="218733" y="428625"/>
                  <a:pt x="171450" y="428625"/>
                </a:cubicBezTo>
                <a:lnTo>
                  <a:pt x="171316" y="428625"/>
                </a:lnTo>
                <a:close/>
                <a:moveTo>
                  <a:pt x="535781" y="214313"/>
                </a:moveTo>
                <a:cubicBezTo>
                  <a:pt x="535781" y="178828"/>
                  <a:pt x="506972" y="150019"/>
                  <a:pt x="471488" y="150019"/>
                </a:cubicBezTo>
                <a:cubicBezTo>
                  <a:pt x="436003" y="150019"/>
                  <a:pt x="407194" y="178828"/>
                  <a:pt x="407194" y="214313"/>
                </a:cubicBezTo>
                <a:cubicBezTo>
                  <a:pt x="407194" y="249797"/>
                  <a:pt x="436003" y="278606"/>
                  <a:pt x="471488" y="278606"/>
                </a:cubicBezTo>
                <a:cubicBezTo>
                  <a:pt x="506972" y="278606"/>
                  <a:pt x="535781" y="249797"/>
                  <a:pt x="535781" y="214313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5" name="Text 2"/>
          <p:cNvSpPr/>
          <p:nvPr/>
        </p:nvSpPr>
        <p:spPr>
          <a:xfrm>
            <a:off x="4297363" y="1634654"/>
            <a:ext cx="3600450" cy="171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El Futuro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es Digital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5181600" y="3653954"/>
            <a:ext cx="1828800" cy="57150"/>
          </a:xfrm>
          <a:custGeom>
            <a:avLst/>
            <a:gdLst/>
            <a:ahLst/>
            <a:cxnLst/>
            <a:rect l="l" t="t" r="r" b="b"/>
            <a:pathLst>
              <a:path w="1828800" h="57150">
                <a:moveTo>
                  <a:pt x="0" y="0"/>
                </a:moveTo>
                <a:lnTo>
                  <a:pt x="1828800" y="0"/>
                </a:lnTo>
                <a:lnTo>
                  <a:pt x="1828800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7" name="Text 4"/>
          <p:cNvSpPr/>
          <p:nvPr/>
        </p:nvSpPr>
        <p:spPr>
          <a:xfrm>
            <a:off x="2484755" y="4092104"/>
            <a:ext cx="721995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2250" dirty="0">
                <a:solidFill>
                  <a:srgbClr val="8D99AE"/>
                </a:solidFill>
                <a:latin typeface="LXGW Bright" pitchFamily="34" charset="0"/>
                <a:ea typeface="LXGW Bright" pitchFamily="34" charset="-122"/>
                <a:cs typeface="LXGW Bright" pitchFamily="34" charset="-120"/>
              </a:rPr>
              <a:t>No estás aprendiendo solo para aprobar...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2470468" y="4785047"/>
            <a:ext cx="7248525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700" b="1" dirty="0">
                <a:solidFill>
                  <a:srgbClr val="E07A5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estás aprendiendo para </a:t>
            </a:r>
            <a:pPr algn="ctr">
              <a:lnSpc>
                <a:spcPct val="100000"/>
              </a:lnSpc>
            </a:pPr>
            <a:r>
              <a:rPr lang="en-US" sz="2700" b="1" dirty="0">
                <a:solidFill>
                  <a:srgbClr val="4A7C59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crear soluciones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2700" b="1" dirty="0">
                <a:solidFill>
                  <a:srgbClr val="E07A5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que antes no existían.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4891088" y="6251897"/>
            <a:ext cx="762000" cy="38100"/>
          </a:xfrm>
          <a:custGeom>
            <a:avLst/>
            <a:gdLst/>
            <a:ahLst/>
            <a:cxnLst/>
            <a:rect l="l" t="t" r="r" b="b"/>
            <a:pathLst>
              <a:path w="762000" h="38100">
                <a:moveTo>
                  <a:pt x="0" y="0"/>
                </a:moveTo>
                <a:lnTo>
                  <a:pt x="762000" y="0"/>
                </a:lnTo>
                <a:lnTo>
                  <a:pt x="7620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10" name="Shape 7"/>
          <p:cNvSpPr/>
          <p:nvPr/>
        </p:nvSpPr>
        <p:spPr>
          <a:xfrm>
            <a:off x="5924550" y="6099497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17872" y="16073"/>
                </a:moveTo>
                <a:cubicBezTo>
                  <a:pt x="117872" y="7166"/>
                  <a:pt x="110706" y="0"/>
                  <a:pt x="101798" y="0"/>
                </a:cubicBezTo>
                <a:cubicBezTo>
                  <a:pt x="92891" y="0"/>
                  <a:pt x="85725" y="7166"/>
                  <a:pt x="85725" y="16073"/>
                </a:cubicBezTo>
                <a:lnTo>
                  <a:pt x="85725" y="42863"/>
                </a:lnTo>
                <a:cubicBezTo>
                  <a:pt x="62084" y="42863"/>
                  <a:pt x="42863" y="62084"/>
                  <a:pt x="42863" y="85725"/>
                </a:cubicBezTo>
                <a:lnTo>
                  <a:pt x="16073" y="85725"/>
                </a:lnTo>
                <a:cubicBezTo>
                  <a:pt x="7166" y="85725"/>
                  <a:pt x="0" y="92891"/>
                  <a:pt x="0" y="101798"/>
                </a:cubicBezTo>
                <a:cubicBezTo>
                  <a:pt x="0" y="110706"/>
                  <a:pt x="7166" y="117872"/>
                  <a:pt x="16073" y="117872"/>
                </a:cubicBezTo>
                <a:lnTo>
                  <a:pt x="42863" y="117872"/>
                </a:lnTo>
                <a:lnTo>
                  <a:pt x="42863" y="155377"/>
                </a:lnTo>
                <a:lnTo>
                  <a:pt x="16073" y="155377"/>
                </a:lnTo>
                <a:cubicBezTo>
                  <a:pt x="7166" y="155377"/>
                  <a:pt x="0" y="162543"/>
                  <a:pt x="0" y="171450"/>
                </a:cubicBezTo>
                <a:cubicBezTo>
                  <a:pt x="0" y="180357"/>
                  <a:pt x="7166" y="187523"/>
                  <a:pt x="16073" y="187523"/>
                </a:cubicBezTo>
                <a:lnTo>
                  <a:pt x="42863" y="187523"/>
                </a:lnTo>
                <a:lnTo>
                  <a:pt x="42863" y="225028"/>
                </a:lnTo>
                <a:lnTo>
                  <a:pt x="16073" y="225028"/>
                </a:lnTo>
                <a:cubicBezTo>
                  <a:pt x="7166" y="225028"/>
                  <a:pt x="0" y="232194"/>
                  <a:pt x="0" y="241102"/>
                </a:cubicBezTo>
                <a:cubicBezTo>
                  <a:pt x="0" y="250009"/>
                  <a:pt x="7166" y="257175"/>
                  <a:pt x="16073" y="257175"/>
                </a:cubicBezTo>
                <a:lnTo>
                  <a:pt x="42863" y="257175"/>
                </a:lnTo>
                <a:cubicBezTo>
                  <a:pt x="42863" y="280816"/>
                  <a:pt x="62084" y="300038"/>
                  <a:pt x="85725" y="300038"/>
                </a:cubicBezTo>
                <a:lnTo>
                  <a:pt x="85725" y="326827"/>
                </a:lnTo>
                <a:cubicBezTo>
                  <a:pt x="85725" y="335734"/>
                  <a:pt x="92891" y="342900"/>
                  <a:pt x="101798" y="342900"/>
                </a:cubicBezTo>
                <a:cubicBezTo>
                  <a:pt x="110706" y="342900"/>
                  <a:pt x="117872" y="335734"/>
                  <a:pt x="117872" y="326827"/>
                </a:cubicBezTo>
                <a:lnTo>
                  <a:pt x="117872" y="300038"/>
                </a:lnTo>
                <a:lnTo>
                  <a:pt x="155377" y="300038"/>
                </a:lnTo>
                <a:lnTo>
                  <a:pt x="155377" y="326827"/>
                </a:lnTo>
                <a:cubicBezTo>
                  <a:pt x="155377" y="335734"/>
                  <a:pt x="162543" y="342900"/>
                  <a:pt x="171450" y="342900"/>
                </a:cubicBezTo>
                <a:cubicBezTo>
                  <a:pt x="180357" y="342900"/>
                  <a:pt x="187523" y="335734"/>
                  <a:pt x="187523" y="326827"/>
                </a:cubicBezTo>
                <a:lnTo>
                  <a:pt x="187523" y="300038"/>
                </a:lnTo>
                <a:lnTo>
                  <a:pt x="225028" y="300038"/>
                </a:lnTo>
                <a:lnTo>
                  <a:pt x="225028" y="326827"/>
                </a:lnTo>
                <a:cubicBezTo>
                  <a:pt x="225028" y="335734"/>
                  <a:pt x="232194" y="342900"/>
                  <a:pt x="241102" y="342900"/>
                </a:cubicBezTo>
                <a:cubicBezTo>
                  <a:pt x="250009" y="342900"/>
                  <a:pt x="257175" y="335734"/>
                  <a:pt x="257175" y="326827"/>
                </a:cubicBezTo>
                <a:lnTo>
                  <a:pt x="257175" y="300038"/>
                </a:lnTo>
                <a:cubicBezTo>
                  <a:pt x="280816" y="300038"/>
                  <a:pt x="300038" y="280816"/>
                  <a:pt x="300038" y="257175"/>
                </a:cubicBezTo>
                <a:lnTo>
                  <a:pt x="326827" y="257175"/>
                </a:lnTo>
                <a:cubicBezTo>
                  <a:pt x="335734" y="257175"/>
                  <a:pt x="342900" y="250009"/>
                  <a:pt x="342900" y="241102"/>
                </a:cubicBezTo>
                <a:cubicBezTo>
                  <a:pt x="342900" y="232194"/>
                  <a:pt x="335734" y="225028"/>
                  <a:pt x="326827" y="225028"/>
                </a:cubicBezTo>
                <a:lnTo>
                  <a:pt x="300038" y="225028"/>
                </a:lnTo>
                <a:lnTo>
                  <a:pt x="300038" y="187523"/>
                </a:lnTo>
                <a:lnTo>
                  <a:pt x="326827" y="187523"/>
                </a:lnTo>
                <a:cubicBezTo>
                  <a:pt x="335734" y="187523"/>
                  <a:pt x="342900" y="180357"/>
                  <a:pt x="342900" y="171450"/>
                </a:cubicBezTo>
                <a:cubicBezTo>
                  <a:pt x="342900" y="162543"/>
                  <a:pt x="335734" y="155377"/>
                  <a:pt x="326827" y="155377"/>
                </a:cubicBezTo>
                <a:lnTo>
                  <a:pt x="300038" y="155377"/>
                </a:lnTo>
                <a:lnTo>
                  <a:pt x="300038" y="117872"/>
                </a:lnTo>
                <a:lnTo>
                  <a:pt x="326827" y="117872"/>
                </a:lnTo>
                <a:cubicBezTo>
                  <a:pt x="335734" y="117872"/>
                  <a:pt x="342900" y="110706"/>
                  <a:pt x="342900" y="101798"/>
                </a:cubicBezTo>
                <a:cubicBezTo>
                  <a:pt x="342900" y="92891"/>
                  <a:pt x="335734" y="85725"/>
                  <a:pt x="326827" y="85725"/>
                </a:cubicBezTo>
                <a:lnTo>
                  <a:pt x="300038" y="85725"/>
                </a:lnTo>
                <a:cubicBezTo>
                  <a:pt x="300038" y="62084"/>
                  <a:pt x="280816" y="42863"/>
                  <a:pt x="257175" y="42863"/>
                </a:cubicBezTo>
                <a:lnTo>
                  <a:pt x="257175" y="16073"/>
                </a:lnTo>
                <a:cubicBezTo>
                  <a:pt x="257175" y="7166"/>
                  <a:pt x="250009" y="0"/>
                  <a:pt x="241102" y="0"/>
                </a:cubicBezTo>
                <a:cubicBezTo>
                  <a:pt x="232194" y="0"/>
                  <a:pt x="225028" y="7166"/>
                  <a:pt x="225028" y="16073"/>
                </a:cubicBezTo>
                <a:lnTo>
                  <a:pt x="225028" y="42863"/>
                </a:lnTo>
                <a:lnTo>
                  <a:pt x="187523" y="42863"/>
                </a:lnTo>
                <a:lnTo>
                  <a:pt x="187523" y="16073"/>
                </a:lnTo>
                <a:cubicBezTo>
                  <a:pt x="187523" y="7166"/>
                  <a:pt x="180357" y="0"/>
                  <a:pt x="171450" y="0"/>
                </a:cubicBezTo>
                <a:cubicBezTo>
                  <a:pt x="162543" y="0"/>
                  <a:pt x="155377" y="7166"/>
                  <a:pt x="155377" y="16073"/>
                </a:cubicBezTo>
                <a:lnTo>
                  <a:pt x="155377" y="42863"/>
                </a:lnTo>
                <a:lnTo>
                  <a:pt x="117872" y="42863"/>
                </a:lnTo>
                <a:lnTo>
                  <a:pt x="117872" y="16073"/>
                </a:lnTo>
                <a:close/>
                <a:moveTo>
                  <a:pt x="107156" y="85725"/>
                </a:moveTo>
                <a:lnTo>
                  <a:pt x="235744" y="85725"/>
                </a:lnTo>
                <a:cubicBezTo>
                  <a:pt x="247598" y="85725"/>
                  <a:pt x="257175" y="95302"/>
                  <a:pt x="257175" y="107156"/>
                </a:cubicBezTo>
                <a:lnTo>
                  <a:pt x="257175" y="235744"/>
                </a:lnTo>
                <a:cubicBezTo>
                  <a:pt x="257175" y="247598"/>
                  <a:pt x="247598" y="257175"/>
                  <a:pt x="235744" y="257175"/>
                </a:cubicBezTo>
                <a:lnTo>
                  <a:pt x="107156" y="257175"/>
                </a:lnTo>
                <a:cubicBezTo>
                  <a:pt x="95302" y="257175"/>
                  <a:pt x="85725" y="247598"/>
                  <a:pt x="85725" y="235744"/>
                </a:cubicBezTo>
                <a:lnTo>
                  <a:pt x="85725" y="107156"/>
                </a:lnTo>
                <a:cubicBezTo>
                  <a:pt x="85725" y="95302"/>
                  <a:pt x="95302" y="85725"/>
                  <a:pt x="107156" y="85725"/>
                </a:cubicBezTo>
                <a:close/>
                <a:moveTo>
                  <a:pt x="117872" y="117872"/>
                </a:moveTo>
                <a:lnTo>
                  <a:pt x="117872" y="225028"/>
                </a:lnTo>
                <a:lnTo>
                  <a:pt x="225028" y="225028"/>
                </a:lnTo>
                <a:lnTo>
                  <a:pt x="225028" y="117872"/>
                </a:lnTo>
                <a:lnTo>
                  <a:pt x="117872" y="117872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11" name="Shape 8"/>
          <p:cNvSpPr/>
          <p:nvPr/>
        </p:nvSpPr>
        <p:spPr>
          <a:xfrm>
            <a:off x="6538913" y="6251897"/>
            <a:ext cx="762000" cy="38100"/>
          </a:xfrm>
          <a:custGeom>
            <a:avLst/>
            <a:gdLst/>
            <a:ahLst/>
            <a:cxnLst/>
            <a:rect l="l" t="t" r="r" b="b"/>
            <a:pathLst>
              <a:path w="762000" h="38100">
                <a:moveTo>
                  <a:pt x="0" y="0"/>
                </a:moveTo>
                <a:lnTo>
                  <a:pt x="762000" y="0"/>
                </a:lnTo>
                <a:lnTo>
                  <a:pt x="7620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4A7C59"/>
          </a:solidFill>
          <a:ln/>
        </p:spPr>
      </p:sp>
    </p:spTree>
  </p:cSld>
  <p:clrMapOvr>
    <a:masterClrMapping/>
  </p:clrMapOvr>
  <p:transition>
    <p:fade/>
    <p:spd val="me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A1D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1506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spc="120" kern="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Navegación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723900"/>
            <a:ext cx="1171575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5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Contenido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1000" y="1447800"/>
            <a:ext cx="1219200" cy="57150"/>
          </a:xfrm>
          <a:custGeom>
            <a:avLst/>
            <a:gdLst/>
            <a:ahLst/>
            <a:cxnLst/>
            <a:rect l="l" t="t" r="r" b="b"/>
            <a:pathLst>
              <a:path w="1219200" h="57150">
                <a:moveTo>
                  <a:pt x="0" y="0"/>
                </a:moveTo>
                <a:lnTo>
                  <a:pt x="1219200" y="0"/>
                </a:lnTo>
                <a:lnTo>
                  <a:pt x="1219200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5" name="Shape 3"/>
          <p:cNvSpPr/>
          <p:nvPr/>
        </p:nvSpPr>
        <p:spPr>
          <a:xfrm>
            <a:off x="400050" y="1809750"/>
            <a:ext cx="5543550" cy="1114425"/>
          </a:xfrm>
          <a:custGeom>
            <a:avLst/>
            <a:gdLst/>
            <a:ahLst/>
            <a:cxnLst/>
            <a:rect l="l" t="t" r="r" b="b"/>
            <a:pathLst>
              <a:path w="5543550" h="1114425">
                <a:moveTo>
                  <a:pt x="38100" y="0"/>
                </a:moveTo>
                <a:lnTo>
                  <a:pt x="5429255" y="0"/>
                </a:lnTo>
                <a:cubicBezTo>
                  <a:pt x="5492336" y="0"/>
                  <a:pt x="5543550" y="51214"/>
                  <a:pt x="5543550" y="114295"/>
                </a:cubicBezTo>
                <a:lnTo>
                  <a:pt x="5543550" y="1000130"/>
                </a:lnTo>
                <a:cubicBezTo>
                  <a:pt x="5543550" y="1063211"/>
                  <a:pt x="5492336" y="1114425"/>
                  <a:pt x="5429255" y="1114425"/>
                </a:cubicBezTo>
                <a:lnTo>
                  <a:pt x="38100" y="1114425"/>
                </a:lnTo>
                <a:cubicBezTo>
                  <a:pt x="17072" y="1114425"/>
                  <a:pt x="0" y="1097353"/>
                  <a:pt x="0" y="10763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2D42">
              <a:alpha val="40000"/>
            </a:srgbClr>
          </a:solidFill>
          <a:ln/>
        </p:spPr>
      </p:sp>
      <p:sp>
        <p:nvSpPr>
          <p:cNvPr id="6" name="Shape 4"/>
          <p:cNvSpPr/>
          <p:nvPr/>
        </p:nvSpPr>
        <p:spPr>
          <a:xfrm>
            <a:off x="400050" y="1809750"/>
            <a:ext cx="38100" cy="1114425"/>
          </a:xfrm>
          <a:custGeom>
            <a:avLst/>
            <a:gdLst/>
            <a:ahLst/>
            <a:cxnLst/>
            <a:rect l="l" t="t" r="r" b="b"/>
            <a:pathLst>
              <a:path w="38100" h="1114425">
                <a:moveTo>
                  <a:pt x="38100" y="0"/>
                </a:moveTo>
                <a:lnTo>
                  <a:pt x="38100" y="0"/>
                </a:lnTo>
                <a:lnTo>
                  <a:pt x="38100" y="1114425"/>
                </a:lnTo>
                <a:lnTo>
                  <a:pt x="38100" y="1114425"/>
                </a:lnTo>
                <a:cubicBezTo>
                  <a:pt x="17072" y="1114425"/>
                  <a:pt x="0" y="1097353"/>
                  <a:pt x="0" y="10763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7" name="Shape 5"/>
          <p:cNvSpPr/>
          <p:nvPr/>
        </p:nvSpPr>
        <p:spPr>
          <a:xfrm>
            <a:off x="647700" y="203835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8" name="Text 6"/>
          <p:cNvSpPr/>
          <p:nvPr/>
        </p:nvSpPr>
        <p:spPr>
          <a:xfrm>
            <a:off x="590550" y="2038350"/>
            <a:ext cx="6477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01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333500" y="2038350"/>
            <a:ext cx="33051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La Magia del Mundo Digital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333500" y="2419350"/>
            <a:ext cx="3276600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Cine, MP3 y Fibra Óptica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6267450" y="1809750"/>
            <a:ext cx="5543550" cy="1114425"/>
          </a:xfrm>
          <a:custGeom>
            <a:avLst/>
            <a:gdLst/>
            <a:ahLst/>
            <a:cxnLst/>
            <a:rect l="l" t="t" r="r" b="b"/>
            <a:pathLst>
              <a:path w="5543550" h="1114425">
                <a:moveTo>
                  <a:pt x="38100" y="0"/>
                </a:moveTo>
                <a:lnTo>
                  <a:pt x="5429255" y="0"/>
                </a:lnTo>
                <a:cubicBezTo>
                  <a:pt x="5492336" y="0"/>
                  <a:pt x="5543550" y="51214"/>
                  <a:pt x="5543550" y="114295"/>
                </a:cubicBezTo>
                <a:lnTo>
                  <a:pt x="5543550" y="1000130"/>
                </a:lnTo>
                <a:cubicBezTo>
                  <a:pt x="5543550" y="1063211"/>
                  <a:pt x="5492336" y="1114425"/>
                  <a:pt x="5429255" y="1114425"/>
                </a:cubicBezTo>
                <a:lnTo>
                  <a:pt x="38100" y="1114425"/>
                </a:lnTo>
                <a:cubicBezTo>
                  <a:pt x="17072" y="1114425"/>
                  <a:pt x="0" y="1097353"/>
                  <a:pt x="0" y="10763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2D42">
              <a:alpha val="40000"/>
            </a:srgbClr>
          </a:solidFill>
          <a:ln/>
        </p:spPr>
      </p:sp>
      <p:sp>
        <p:nvSpPr>
          <p:cNvPr id="12" name="Shape 10"/>
          <p:cNvSpPr/>
          <p:nvPr/>
        </p:nvSpPr>
        <p:spPr>
          <a:xfrm>
            <a:off x="6267450" y="1809750"/>
            <a:ext cx="38100" cy="1114425"/>
          </a:xfrm>
          <a:custGeom>
            <a:avLst/>
            <a:gdLst/>
            <a:ahLst/>
            <a:cxnLst/>
            <a:rect l="l" t="t" r="r" b="b"/>
            <a:pathLst>
              <a:path w="38100" h="1114425">
                <a:moveTo>
                  <a:pt x="38100" y="0"/>
                </a:moveTo>
                <a:lnTo>
                  <a:pt x="38100" y="0"/>
                </a:lnTo>
                <a:lnTo>
                  <a:pt x="38100" y="1114425"/>
                </a:lnTo>
                <a:lnTo>
                  <a:pt x="38100" y="1114425"/>
                </a:lnTo>
                <a:cubicBezTo>
                  <a:pt x="17072" y="1114425"/>
                  <a:pt x="0" y="1097353"/>
                  <a:pt x="0" y="10763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13" name="Shape 11"/>
          <p:cNvSpPr/>
          <p:nvPr/>
        </p:nvSpPr>
        <p:spPr>
          <a:xfrm>
            <a:off x="6515100" y="203835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14" name="Text 12"/>
          <p:cNvSpPr/>
          <p:nvPr/>
        </p:nvSpPr>
        <p:spPr>
          <a:xfrm>
            <a:off x="6457950" y="2038350"/>
            <a:ext cx="6477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02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7200900" y="2038350"/>
            <a:ext cx="28765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Del Analógico al Digital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7200900" y="2419350"/>
            <a:ext cx="284797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Entendiendo los dos mundos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400050" y="3117056"/>
            <a:ext cx="5543550" cy="1114425"/>
          </a:xfrm>
          <a:custGeom>
            <a:avLst/>
            <a:gdLst/>
            <a:ahLst/>
            <a:cxnLst/>
            <a:rect l="l" t="t" r="r" b="b"/>
            <a:pathLst>
              <a:path w="5543550" h="1114425">
                <a:moveTo>
                  <a:pt x="38100" y="0"/>
                </a:moveTo>
                <a:lnTo>
                  <a:pt x="5429255" y="0"/>
                </a:lnTo>
                <a:cubicBezTo>
                  <a:pt x="5492336" y="0"/>
                  <a:pt x="5543550" y="51214"/>
                  <a:pt x="5543550" y="114295"/>
                </a:cubicBezTo>
                <a:lnTo>
                  <a:pt x="5543550" y="1000130"/>
                </a:lnTo>
                <a:cubicBezTo>
                  <a:pt x="5543550" y="1063211"/>
                  <a:pt x="5492336" y="1114425"/>
                  <a:pt x="5429255" y="1114425"/>
                </a:cubicBezTo>
                <a:lnTo>
                  <a:pt x="38100" y="1114425"/>
                </a:lnTo>
                <a:cubicBezTo>
                  <a:pt x="17072" y="1114425"/>
                  <a:pt x="0" y="1097353"/>
                  <a:pt x="0" y="10763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2D42">
              <a:alpha val="40000"/>
            </a:srgbClr>
          </a:solidFill>
          <a:ln/>
        </p:spPr>
      </p:sp>
      <p:sp>
        <p:nvSpPr>
          <p:cNvPr id="18" name="Shape 16"/>
          <p:cNvSpPr/>
          <p:nvPr/>
        </p:nvSpPr>
        <p:spPr>
          <a:xfrm>
            <a:off x="400050" y="3117056"/>
            <a:ext cx="38100" cy="1114425"/>
          </a:xfrm>
          <a:custGeom>
            <a:avLst/>
            <a:gdLst/>
            <a:ahLst/>
            <a:cxnLst/>
            <a:rect l="l" t="t" r="r" b="b"/>
            <a:pathLst>
              <a:path w="38100" h="1114425">
                <a:moveTo>
                  <a:pt x="38100" y="0"/>
                </a:moveTo>
                <a:lnTo>
                  <a:pt x="38100" y="0"/>
                </a:lnTo>
                <a:lnTo>
                  <a:pt x="38100" y="1114425"/>
                </a:lnTo>
                <a:lnTo>
                  <a:pt x="38100" y="1114425"/>
                </a:lnTo>
                <a:cubicBezTo>
                  <a:pt x="17072" y="1114425"/>
                  <a:pt x="0" y="1097353"/>
                  <a:pt x="0" y="10763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19" name="Shape 17"/>
          <p:cNvSpPr/>
          <p:nvPr/>
        </p:nvSpPr>
        <p:spPr>
          <a:xfrm>
            <a:off x="647700" y="3345656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20" name="Text 18"/>
          <p:cNvSpPr/>
          <p:nvPr/>
        </p:nvSpPr>
        <p:spPr>
          <a:xfrm>
            <a:off x="590550" y="3345656"/>
            <a:ext cx="6477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03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333500" y="3345656"/>
            <a:ext cx="3657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Fundamentos de Electrotecnia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1333500" y="3726656"/>
            <a:ext cx="362902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Ley de Ohm y conceptos básicos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6267450" y="3117056"/>
            <a:ext cx="5543550" cy="1114425"/>
          </a:xfrm>
          <a:custGeom>
            <a:avLst/>
            <a:gdLst/>
            <a:ahLst/>
            <a:cxnLst/>
            <a:rect l="l" t="t" r="r" b="b"/>
            <a:pathLst>
              <a:path w="5543550" h="1114425">
                <a:moveTo>
                  <a:pt x="38100" y="0"/>
                </a:moveTo>
                <a:lnTo>
                  <a:pt x="5429255" y="0"/>
                </a:lnTo>
                <a:cubicBezTo>
                  <a:pt x="5492336" y="0"/>
                  <a:pt x="5543550" y="51214"/>
                  <a:pt x="5543550" y="114295"/>
                </a:cubicBezTo>
                <a:lnTo>
                  <a:pt x="5543550" y="1000130"/>
                </a:lnTo>
                <a:cubicBezTo>
                  <a:pt x="5543550" y="1063211"/>
                  <a:pt x="5492336" y="1114425"/>
                  <a:pt x="5429255" y="1114425"/>
                </a:cubicBezTo>
                <a:lnTo>
                  <a:pt x="38100" y="1114425"/>
                </a:lnTo>
                <a:cubicBezTo>
                  <a:pt x="17072" y="1114425"/>
                  <a:pt x="0" y="1097353"/>
                  <a:pt x="0" y="10763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2D42">
              <a:alpha val="40000"/>
            </a:srgbClr>
          </a:solidFill>
          <a:ln/>
        </p:spPr>
      </p:sp>
      <p:sp>
        <p:nvSpPr>
          <p:cNvPr id="24" name="Shape 22"/>
          <p:cNvSpPr/>
          <p:nvPr/>
        </p:nvSpPr>
        <p:spPr>
          <a:xfrm>
            <a:off x="6267450" y="3117056"/>
            <a:ext cx="38100" cy="1114425"/>
          </a:xfrm>
          <a:custGeom>
            <a:avLst/>
            <a:gdLst/>
            <a:ahLst/>
            <a:cxnLst/>
            <a:rect l="l" t="t" r="r" b="b"/>
            <a:pathLst>
              <a:path w="38100" h="1114425">
                <a:moveTo>
                  <a:pt x="38100" y="0"/>
                </a:moveTo>
                <a:lnTo>
                  <a:pt x="38100" y="0"/>
                </a:lnTo>
                <a:lnTo>
                  <a:pt x="38100" y="1114425"/>
                </a:lnTo>
                <a:lnTo>
                  <a:pt x="38100" y="1114425"/>
                </a:lnTo>
                <a:cubicBezTo>
                  <a:pt x="17072" y="1114425"/>
                  <a:pt x="0" y="1097353"/>
                  <a:pt x="0" y="10763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25" name="Shape 23"/>
          <p:cNvSpPr/>
          <p:nvPr/>
        </p:nvSpPr>
        <p:spPr>
          <a:xfrm>
            <a:off x="6515100" y="3345656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26" name="Text 24"/>
          <p:cNvSpPr/>
          <p:nvPr/>
        </p:nvSpPr>
        <p:spPr>
          <a:xfrm>
            <a:off x="6457950" y="3345656"/>
            <a:ext cx="6477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04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7200900" y="3345656"/>
            <a:ext cx="4076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Leyes que Gobiernan los Circuitos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7200900" y="3726656"/>
            <a:ext cx="404812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Leyes de Kirchhoff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400050" y="4424363"/>
            <a:ext cx="5543550" cy="1114425"/>
          </a:xfrm>
          <a:custGeom>
            <a:avLst/>
            <a:gdLst/>
            <a:ahLst/>
            <a:cxnLst/>
            <a:rect l="l" t="t" r="r" b="b"/>
            <a:pathLst>
              <a:path w="5543550" h="1114425">
                <a:moveTo>
                  <a:pt x="38100" y="0"/>
                </a:moveTo>
                <a:lnTo>
                  <a:pt x="5429255" y="0"/>
                </a:lnTo>
                <a:cubicBezTo>
                  <a:pt x="5492336" y="0"/>
                  <a:pt x="5543550" y="51214"/>
                  <a:pt x="5543550" y="114295"/>
                </a:cubicBezTo>
                <a:lnTo>
                  <a:pt x="5543550" y="1000130"/>
                </a:lnTo>
                <a:cubicBezTo>
                  <a:pt x="5543550" y="1063211"/>
                  <a:pt x="5492336" y="1114425"/>
                  <a:pt x="5429255" y="1114425"/>
                </a:cubicBezTo>
                <a:lnTo>
                  <a:pt x="38100" y="1114425"/>
                </a:lnTo>
                <a:cubicBezTo>
                  <a:pt x="17072" y="1114425"/>
                  <a:pt x="0" y="1097353"/>
                  <a:pt x="0" y="10763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2D42">
              <a:alpha val="40000"/>
            </a:srgbClr>
          </a:solidFill>
          <a:ln/>
        </p:spPr>
      </p:sp>
      <p:sp>
        <p:nvSpPr>
          <p:cNvPr id="30" name="Shape 28"/>
          <p:cNvSpPr/>
          <p:nvPr/>
        </p:nvSpPr>
        <p:spPr>
          <a:xfrm>
            <a:off x="400050" y="4424363"/>
            <a:ext cx="38100" cy="1114425"/>
          </a:xfrm>
          <a:custGeom>
            <a:avLst/>
            <a:gdLst/>
            <a:ahLst/>
            <a:cxnLst/>
            <a:rect l="l" t="t" r="r" b="b"/>
            <a:pathLst>
              <a:path w="38100" h="1114425">
                <a:moveTo>
                  <a:pt x="38100" y="0"/>
                </a:moveTo>
                <a:lnTo>
                  <a:pt x="38100" y="0"/>
                </a:lnTo>
                <a:lnTo>
                  <a:pt x="38100" y="1114425"/>
                </a:lnTo>
                <a:lnTo>
                  <a:pt x="38100" y="1114425"/>
                </a:lnTo>
                <a:cubicBezTo>
                  <a:pt x="17072" y="1114425"/>
                  <a:pt x="0" y="1097353"/>
                  <a:pt x="0" y="10763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31" name="Shape 29"/>
          <p:cNvSpPr/>
          <p:nvPr/>
        </p:nvSpPr>
        <p:spPr>
          <a:xfrm>
            <a:off x="647700" y="4652963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32" name="Text 30"/>
          <p:cNvSpPr/>
          <p:nvPr/>
        </p:nvSpPr>
        <p:spPr>
          <a:xfrm>
            <a:off x="590550" y="4652963"/>
            <a:ext cx="6477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05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1333500" y="4652963"/>
            <a:ext cx="21907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Tipos de Circuitos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1333500" y="5033963"/>
            <a:ext cx="216217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Serie, Paralelo y Mixtos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6267450" y="4424363"/>
            <a:ext cx="5543550" cy="1114425"/>
          </a:xfrm>
          <a:custGeom>
            <a:avLst/>
            <a:gdLst/>
            <a:ahLst/>
            <a:cxnLst/>
            <a:rect l="l" t="t" r="r" b="b"/>
            <a:pathLst>
              <a:path w="5543550" h="1114425">
                <a:moveTo>
                  <a:pt x="38100" y="0"/>
                </a:moveTo>
                <a:lnTo>
                  <a:pt x="5429255" y="0"/>
                </a:lnTo>
                <a:cubicBezTo>
                  <a:pt x="5492336" y="0"/>
                  <a:pt x="5543550" y="51214"/>
                  <a:pt x="5543550" y="114295"/>
                </a:cubicBezTo>
                <a:lnTo>
                  <a:pt x="5543550" y="1000130"/>
                </a:lnTo>
                <a:cubicBezTo>
                  <a:pt x="5543550" y="1063211"/>
                  <a:pt x="5492336" y="1114425"/>
                  <a:pt x="5429255" y="1114425"/>
                </a:cubicBezTo>
                <a:lnTo>
                  <a:pt x="38100" y="1114425"/>
                </a:lnTo>
                <a:cubicBezTo>
                  <a:pt x="17072" y="1114425"/>
                  <a:pt x="0" y="1097353"/>
                  <a:pt x="0" y="10763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2D42">
              <a:alpha val="40000"/>
            </a:srgbClr>
          </a:solidFill>
          <a:ln/>
        </p:spPr>
      </p:sp>
      <p:sp>
        <p:nvSpPr>
          <p:cNvPr id="36" name="Shape 34"/>
          <p:cNvSpPr/>
          <p:nvPr/>
        </p:nvSpPr>
        <p:spPr>
          <a:xfrm>
            <a:off x="6267450" y="4424363"/>
            <a:ext cx="38100" cy="1114425"/>
          </a:xfrm>
          <a:custGeom>
            <a:avLst/>
            <a:gdLst/>
            <a:ahLst/>
            <a:cxnLst/>
            <a:rect l="l" t="t" r="r" b="b"/>
            <a:pathLst>
              <a:path w="38100" h="1114425">
                <a:moveTo>
                  <a:pt x="38100" y="0"/>
                </a:moveTo>
                <a:lnTo>
                  <a:pt x="38100" y="0"/>
                </a:lnTo>
                <a:lnTo>
                  <a:pt x="38100" y="1114425"/>
                </a:lnTo>
                <a:lnTo>
                  <a:pt x="38100" y="1114425"/>
                </a:lnTo>
                <a:cubicBezTo>
                  <a:pt x="17072" y="1114425"/>
                  <a:pt x="0" y="1097353"/>
                  <a:pt x="0" y="10763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37" name="Shape 35"/>
          <p:cNvSpPr/>
          <p:nvPr/>
        </p:nvSpPr>
        <p:spPr>
          <a:xfrm>
            <a:off x="6515100" y="4652963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38" name="Text 36"/>
          <p:cNvSpPr/>
          <p:nvPr/>
        </p:nvSpPr>
        <p:spPr>
          <a:xfrm>
            <a:off x="6457950" y="4652963"/>
            <a:ext cx="6477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06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7200900" y="4652963"/>
            <a:ext cx="28384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Aplicaciones Modernas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7200900" y="5033963"/>
            <a:ext cx="280987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Del concepto a la realidad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400050" y="5731669"/>
            <a:ext cx="11410950" cy="1114425"/>
          </a:xfrm>
          <a:custGeom>
            <a:avLst/>
            <a:gdLst/>
            <a:ahLst/>
            <a:cxnLst/>
            <a:rect l="l" t="t" r="r" b="b"/>
            <a:pathLst>
              <a:path w="11410950" h="1114425">
                <a:moveTo>
                  <a:pt x="38100" y="0"/>
                </a:moveTo>
                <a:lnTo>
                  <a:pt x="11296655" y="0"/>
                </a:lnTo>
                <a:cubicBezTo>
                  <a:pt x="11359736" y="0"/>
                  <a:pt x="11410950" y="51214"/>
                  <a:pt x="11410950" y="114295"/>
                </a:cubicBezTo>
                <a:lnTo>
                  <a:pt x="11410950" y="1000130"/>
                </a:lnTo>
                <a:cubicBezTo>
                  <a:pt x="11410950" y="1063211"/>
                  <a:pt x="11359736" y="1114425"/>
                  <a:pt x="11296655" y="1114425"/>
                </a:cubicBezTo>
                <a:lnTo>
                  <a:pt x="38100" y="1114425"/>
                </a:lnTo>
                <a:cubicBezTo>
                  <a:pt x="17072" y="1114425"/>
                  <a:pt x="0" y="1097353"/>
                  <a:pt x="0" y="10763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2D42">
              <a:alpha val="40000"/>
            </a:srgbClr>
          </a:solidFill>
          <a:ln/>
        </p:spPr>
      </p:sp>
      <p:sp>
        <p:nvSpPr>
          <p:cNvPr id="42" name="Shape 40"/>
          <p:cNvSpPr/>
          <p:nvPr/>
        </p:nvSpPr>
        <p:spPr>
          <a:xfrm>
            <a:off x="400050" y="5731669"/>
            <a:ext cx="38100" cy="1114425"/>
          </a:xfrm>
          <a:custGeom>
            <a:avLst/>
            <a:gdLst/>
            <a:ahLst/>
            <a:cxnLst/>
            <a:rect l="l" t="t" r="r" b="b"/>
            <a:pathLst>
              <a:path w="38100" h="1114425">
                <a:moveTo>
                  <a:pt x="38100" y="0"/>
                </a:moveTo>
                <a:lnTo>
                  <a:pt x="38100" y="0"/>
                </a:lnTo>
                <a:lnTo>
                  <a:pt x="38100" y="1114425"/>
                </a:lnTo>
                <a:lnTo>
                  <a:pt x="38100" y="1114425"/>
                </a:lnTo>
                <a:cubicBezTo>
                  <a:pt x="17072" y="1114425"/>
                  <a:pt x="0" y="1097353"/>
                  <a:pt x="0" y="107632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43" name="Shape 41"/>
          <p:cNvSpPr/>
          <p:nvPr/>
        </p:nvSpPr>
        <p:spPr>
          <a:xfrm>
            <a:off x="647700" y="5960269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44" name="Text 42"/>
          <p:cNvSpPr/>
          <p:nvPr/>
        </p:nvSpPr>
        <p:spPr>
          <a:xfrm>
            <a:off x="590550" y="5960269"/>
            <a:ext cx="6477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FFFFF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07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1333500" y="5960269"/>
            <a:ext cx="3390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El Futuro Digital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1333500" y="6341269"/>
            <a:ext cx="336232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Historia, evolución y sistemas inteligentes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1A1D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thumbnails.yayimages.com/d5ee4e7168d8dff18c5c00028226f2d20007989d.jpg">    </p:cNvPr>
          <p:cNvPicPr>
            <a:picLocks noChangeAspect="1"/>
          </p:cNvPicPr>
          <p:nvPr/>
        </p:nvPicPr>
        <p:blipFill>
          <a:blip r:embed="rId1">
            <a:alphaModFix amt="20000"/>
          </a:blip>
          <a:srcRect l="0" r="0" t="11571" b="11571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rotWithShape="1" flip="none">
            <a:gsLst>
              <a:gs pos="0">
                <a:srgbClr val="1A1D21">
                  <a:alpha val="95000"/>
                </a:srgbClr>
              </a:gs>
              <a:gs pos="50000">
                <a:srgbClr val="1A1D21">
                  <a:alpha val="90000"/>
                </a:srgbClr>
              </a:gs>
              <a:gs pos="100000">
                <a:srgbClr val="4A7C59">
                  <a:alpha val="50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400050" y="1240631"/>
            <a:ext cx="2305050" cy="685800"/>
          </a:xfrm>
          <a:custGeom>
            <a:avLst/>
            <a:gdLst/>
            <a:ahLst/>
            <a:cxnLst/>
            <a:rect l="l" t="t" r="r" b="b"/>
            <a:pathLst>
              <a:path w="2305050" h="685800">
                <a:moveTo>
                  <a:pt x="0" y="0"/>
                </a:moveTo>
                <a:lnTo>
                  <a:pt x="2305050" y="0"/>
                </a:lnTo>
                <a:lnTo>
                  <a:pt x="2305050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4A7C59">
              <a:alpha val="20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400050" y="1240631"/>
            <a:ext cx="38100" cy="685800"/>
          </a:xfrm>
          <a:custGeom>
            <a:avLst/>
            <a:gdLst/>
            <a:ahLst/>
            <a:cxnLst/>
            <a:rect l="l" t="t" r="r" b="b"/>
            <a:pathLst>
              <a:path w="38100" h="685800">
                <a:moveTo>
                  <a:pt x="0" y="0"/>
                </a:moveTo>
                <a:lnTo>
                  <a:pt x="38100" y="0"/>
                </a:lnTo>
                <a:lnTo>
                  <a:pt x="38100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6" name="Text 3"/>
          <p:cNvSpPr/>
          <p:nvPr/>
        </p:nvSpPr>
        <p:spPr>
          <a:xfrm>
            <a:off x="647700" y="1354931"/>
            <a:ext cx="79057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4A7C59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01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358582" y="1450181"/>
            <a:ext cx="12192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spc="150" kern="0" dirty="0">
                <a:solidFill>
                  <a:srgbClr val="4A7C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Capítulo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381000" y="2231231"/>
            <a:ext cx="11772900" cy="171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La Magia del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Mundo Digital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381000" y="4250531"/>
            <a:ext cx="1828800" cy="57150"/>
          </a:xfrm>
          <a:custGeom>
            <a:avLst/>
            <a:gdLst/>
            <a:ahLst/>
            <a:cxnLst/>
            <a:rect l="l" t="t" r="r" b="b"/>
            <a:pathLst>
              <a:path w="1828800" h="57150">
                <a:moveTo>
                  <a:pt x="0" y="0"/>
                </a:moveTo>
                <a:lnTo>
                  <a:pt x="1828800" y="0"/>
                </a:lnTo>
                <a:lnTo>
                  <a:pt x="1828800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10" name="Text 7"/>
          <p:cNvSpPr/>
          <p:nvPr/>
        </p:nvSpPr>
        <p:spPr>
          <a:xfrm>
            <a:off x="381000" y="4688681"/>
            <a:ext cx="7458075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8D99AE"/>
                </a:solidFill>
                <a:latin typeface="LXGW Bright" pitchFamily="34" charset="0"/>
                <a:ea typeface="LXGW Bright" pitchFamily="34" charset="-122"/>
                <a:cs typeface="LXGW Bright" pitchFamily="34" charset="-120"/>
              </a:rPr>
              <a:t>Descubriendo cómo se construye</a:t>
            </a:r>
            <a:endParaRPr lang="en-US" sz="1600" dirty="0"/>
          </a:p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8D99AE"/>
                </a:solidFill>
                <a:latin typeface="LXGW Bright" pitchFamily="34" charset="0"/>
                <a:ea typeface="LXGW Bright" pitchFamily="34" charset="-122"/>
                <a:cs typeface="LXGW Bright" pitchFamily="34" charset="-120"/>
              </a:rPr>
              <a:t>la realidad moderna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A1D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72009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spc="120" kern="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Analogía Visual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685800"/>
            <a:ext cx="729615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7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El Cine Clásico: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27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Movimiento hecho con Fotogramas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1000" y="1657350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5" name="Shape 3"/>
          <p:cNvSpPr/>
          <p:nvPr/>
        </p:nvSpPr>
        <p:spPr>
          <a:xfrm>
            <a:off x="400050" y="1924050"/>
            <a:ext cx="7105650" cy="1219200"/>
          </a:xfrm>
          <a:custGeom>
            <a:avLst/>
            <a:gdLst/>
            <a:ahLst/>
            <a:cxnLst/>
            <a:rect l="l" t="t" r="r" b="b"/>
            <a:pathLst>
              <a:path w="7105650" h="1219200">
                <a:moveTo>
                  <a:pt x="38100" y="0"/>
                </a:moveTo>
                <a:lnTo>
                  <a:pt x="6991350" y="0"/>
                </a:lnTo>
                <a:cubicBezTo>
                  <a:pt x="7054434" y="0"/>
                  <a:pt x="7105650" y="51216"/>
                  <a:pt x="7105650" y="114300"/>
                </a:cubicBezTo>
                <a:lnTo>
                  <a:pt x="7105650" y="1104900"/>
                </a:lnTo>
                <a:cubicBezTo>
                  <a:pt x="7105650" y="1167984"/>
                  <a:pt x="7054434" y="1219200"/>
                  <a:pt x="6991350" y="1219200"/>
                </a:cubicBezTo>
                <a:lnTo>
                  <a:pt x="38100" y="1219200"/>
                </a:lnTo>
                <a:cubicBezTo>
                  <a:pt x="17072" y="1219200"/>
                  <a:pt x="0" y="1202128"/>
                  <a:pt x="0" y="1181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/>
        </p:spPr>
      </p:sp>
      <p:sp>
        <p:nvSpPr>
          <p:cNvPr id="6" name="Shape 4"/>
          <p:cNvSpPr/>
          <p:nvPr/>
        </p:nvSpPr>
        <p:spPr>
          <a:xfrm>
            <a:off x="400050" y="1924050"/>
            <a:ext cx="38100" cy="1219200"/>
          </a:xfrm>
          <a:custGeom>
            <a:avLst/>
            <a:gdLst/>
            <a:ahLst/>
            <a:cxnLst/>
            <a:rect l="l" t="t" r="r" b="b"/>
            <a:pathLst>
              <a:path w="38100" h="1219200">
                <a:moveTo>
                  <a:pt x="38100" y="0"/>
                </a:moveTo>
                <a:lnTo>
                  <a:pt x="38100" y="0"/>
                </a:lnTo>
                <a:lnTo>
                  <a:pt x="38100" y="1219200"/>
                </a:lnTo>
                <a:lnTo>
                  <a:pt x="38100" y="1219200"/>
                </a:lnTo>
                <a:cubicBezTo>
                  <a:pt x="17072" y="1219200"/>
                  <a:pt x="0" y="1202128"/>
                  <a:pt x="0" y="1181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7" name="Shape 5"/>
          <p:cNvSpPr/>
          <p:nvPr/>
        </p:nvSpPr>
        <p:spPr>
          <a:xfrm>
            <a:off x="609600" y="21145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76200" y="0"/>
                </a:moveTo>
                <a:lnTo>
                  <a:pt x="304800" y="0"/>
                </a:lnTo>
                <a:cubicBezTo>
                  <a:pt x="346856" y="0"/>
                  <a:pt x="381000" y="34144"/>
                  <a:pt x="381000" y="76200"/>
                </a:cubicBezTo>
                <a:lnTo>
                  <a:pt x="381000" y="304800"/>
                </a:lnTo>
                <a:cubicBezTo>
                  <a:pt x="381000" y="346856"/>
                  <a:pt x="346856" y="381000"/>
                  <a:pt x="3048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4A7C59">
              <a:alpha val="20000"/>
            </a:srgbClr>
          </a:solidFill>
          <a:ln/>
        </p:spPr>
      </p:sp>
      <p:sp>
        <p:nvSpPr>
          <p:cNvPr id="8" name="Shape 6"/>
          <p:cNvSpPr/>
          <p:nvPr/>
        </p:nvSpPr>
        <p:spPr>
          <a:xfrm>
            <a:off x="727472" y="2219325"/>
            <a:ext cx="150019" cy="171450"/>
          </a:xfrm>
          <a:custGeom>
            <a:avLst/>
            <a:gdLst/>
            <a:ahLst/>
            <a:cxnLst/>
            <a:rect l="l" t="t" r="r" b="b"/>
            <a:pathLst>
              <a:path w="150019" h="171450">
                <a:moveTo>
                  <a:pt x="0" y="32147"/>
                </a:moveTo>
                <a:cubicBezTo>
                  <a:pt x="0" y="20326"/>
                  <a:pt x="9611" y="10716"/>
                  <a:pt x="21431" y="10716"/>
                </a:cubicBezTo>
                <a:lnTo>
                  <a:pt x="128588" y="10716"/>
                </a:lnTo>
                <a:cubicBezTo>
                  <a:pt x="140408" y="10716"/>
                  <a:pt x="150019" y="20326"/>
                  <a:pt x="150019" y="32147"/>
                </a:cubicBezTo>
                <a:lnTo>
                  <a:pt x="150019" y="139303"/>
                </a:lnTo>
                <a:cubicBezTo>
                  <a:pt x="150019" y="151124"/>
                  <a:pt x="140408" y="160734"/>
                  <a:pt x="128588" y="160734"/>
                </a:cubicBezTo>
                <a:lnTo>
                  <a:pt x="21431" y="160734"/>
                </a:lnTo>
                <a:cubicBezTo>
                  <a:pt x="9611" y="160734"/>
                  <a:pt x="0" y="151124"/>
                  <a:pt x="0" y="139303"/>
                </a:cubicBezTo>
                <a:lnTo>
                  <a:pt x="0" y="32147"/>
                </a:lnTo>
                <a:close/>
                <a:moveTo>
                  <a:pt x="16073" y="123230"/>
                </a:moveTo>
                <a:lnTo>
                  <a:pt x="16073" y="133945"/>
                </a:lnTo>
                <a:cubicBezTo>
                  <a:pt x="16073" y="136892"/>
                  <a:pt x="18484" y="139303"/>
                  <a:pt x="21431" y="139303"/>
                </a:cubicBezTo>
                <a:lnTo>
                  <a:pt x="32147" y="139303"/>
                </a:lnTo>
                <a:cubicBezTo>
                  <a:pt x="35094" y="139303"/>
                  <a:pt x="37505" y="136892"/>
                  <a:pt x="37505" y="133945"/>
                </a:cubicBezTo>
                <a:lnTo>
                  <a:pt x="37505" y="123230"/>
                </a:lnTo>
                <a:cubicBezTo>
                  <a:pt x="37505" y="120283"/>
                  <a:pt x="35094" y="117872"/>
                  <a:pt x="32147" y="117872"/>
                </a:cubicBezTo>
                <a:lnTo>
                  <a:pt x="21431" y="117872"/>
                </a:lnTo>
                <a:cubicBezTo>
                  <a:pt x="18484" y="117872"/>
                  <a:pt x="16073" y="120283"/>
                  <a:pt x="16073" y="123230"/>
                </a:cubicBezTo>
                <a:close/>
                <a:moveTo>
                  <a:pt x="117872" y="117872"/>
                </a:moveTo>
                <a:cubicBezTo>
                  <a:pt x="114925" y="117872"/>
                  <a:pt x="112514" y="120283"/>
                  <a:pt x="112514" y="123230"/>
                </a:cubicBezTo>
                <a:lnTo>
                  <a:pt x="112514" y="133945"/>
                </a:lnTo>
                <a:cubicBezTo>
                  <a:pt x="112514" y="136892"/>
                  <a:pt x="114925" y="139303"/>
                  <a:pt x="117872" y="139303"/>
                </a:cubicBezTo>
                <a:lnTo>
                  <a:pt x="128588" y="139303"/>
                </a:lnTo>
                <a:cubicBezTo>
                  <a:pt x="131534" y="139303"/>
                  <a:pt x="133945" y="136892"/>
                  <a:pt x="133945" y="133945"/>
                </a:cubicBezTo>
                <a:lnTo>
                  <a:pt x="133945" y="123230"/>
                </a:lnTo>
                <a:cubicBezTo>
                  <a:pt x="133945" y="120283"/>
                  <a:pt x="131534" y="117872"/>
                  <a:pt x="128588" y="117872"/>
                </a:cubicBezTo>
                <a:lnTo>
                  <a:pt x="117872" y="117872"/>
                </a:lnTo>
                <a:close/>
                <a:moveTo>
                  <a:pt x="16073" y="80367"/>
                </a:moveTo>
                <a:lnTo>
                  <a:pt x="16073" y="91083"/>
                </a:lnTo>
                <a:cubicBezTo>
                  <a:pt x="16073" y="94030"/>
                  <a:pt x="18484" y="96441"/>
                  <a:pt x="21431" y="96441"/>
                </a:cubicBezTo>
                <a:lnTo>
                  <a:pt x="32147" y="96441"/>
                </a:lnTo>
                <a:cubicBezTo>
                  <a:pt x="35094" y="96441"/>
                  <a:pt x="37505" y="94030"/>
                  <a:pt x="37505" y="91083"/>
                </a:cubicBezTo>
                <a:lnTo>
                  <a:pt x="37505" y="80367"/>
                </a:lnTo>
                <a:cubicBezTo>
                  <a:pt x="37505" y="77420"/>
                  <a:pt x="35094" y="75009"/>
                  <a:pt x="32147" y="75009"/>
                </a:cubicBezTo>
                <a:lnTo>
                  <a:pt x="21431" y="75009"/>
                </a:lnTo>
                <a:cubicBezTo>
                  <a:pt x="18484" y="75009"/>
                  <a:pt x="16073" y="77420"/>
                  <a:pt x="16073" y="80367"/>
                </a:cubicBezTo>
                <a:close/>
                <a:moveTo>
                  <a:pt x="117872" y="75009"/>
                </a:moveTo>
                <a:cubicBezTo>
                  <a:pt x="114925" y="75009"/>
                  <a:pt x="112514" y="77420"/>
                  <a:pt x="112514" y="80367"/>
                </a:cubicBezTo>
                <a:lnTo>
                  <a:pt x="112514" y="91083"/>
                </a:lnTo>
                <a:cubicBezTo>
                  <a:pt x="112514" y="94030"/>
                  <a:pt x="114925" y="96441"/>
                  <a:pt x="117872" y="96441"/>
                </a:cubicBezTo>
                <a:lnTo>
                  <a:pt x="128588" y="96441"/>
                </a:lnTo>
                <a:cubicBezTo>
                  <a:pt x="131534" y="96441"/>
                  <a:pt x="133945" y="94030"/>
                  <a:pt x="133945" y="91083"/>
                </a:cubicBezTo>
                <a:lnTo>
                  <a:pt x="133945" y="80367"/>
                </a:lnTo>
                <a:cubicBezTo>
                  <a:pt x="133945" y="77420"/>
                  <a:pt x="131534" y="75009"/>
                  <a:pt x="128588" y="75009"/>
                </a:cubicBezTo>
                <a:lnTo>
                  <a:pt x="117872" y="75009"/>
                </a:lnTo>
                <a:close/>
                <a:moveTo>
                  <a:pt x="16073" y="37505"/>
                </a:moveTo>
                <a:lnTo>
                  <a:pt x="16073" y="48220"/>
                </a:lnTo>
                <a:cubicBezTo>
                  <a:pt x="16073" y="51167"/>
                  <a:pt x="18484" y="53578"/>
                  <a:pt x="21431" y="53578"/>
                </a:cubicBezTo>
                <a:lnTo>
                  <a:pt x="32147" y="53578"/>
                </a:lnTo>
                <a:cubicBezTo>
                  <a:pt x="35094" y="53578"/>
                  <a:pt x="37505" y="51167"/>
                  <a:pt x="37505" y="48220"/>
                </a:cubicBezTo>
                <a:lnTo>
                  <a:pt x="37505" y="37505"/>
                </a:lnTo>
                <a:cubicBezTo>
                  <a:pt x="37505" y="34558"/>
                  <a:pt x="35094" y="32147"/>
                  <a:pt x="32147" y="32147"/>
                </a:cubicBezTo>
                <a:lnTo>
                  <a:pt x="21431" y="32147"/>
                </a:lnTo>
                <a:cubicBezTo>
                  <a:pt x="18484" y="32147"/>
                  <a:pt x="16073" y="34558"/>
                  <a:pt x="16073" y="37505"/>
                </a:cubicBezTo>
                <a:close/>
                <a:moveTo>
                  <a:pt x="117872" y="32147"/>
                </a:moveTo>
                <a:cubicBezTo>
                  <a:pt x="114925" y="32147"/>
                  <a:pt x="112514" y="34558"/>
                  <a:pt x="112514" y="37505"/>
                </a:cubicBezTo>
                <a:lnTo>
                  <a:pt x="112514" y="48220"/>
                </a:lnTo>
                <a:cubicBezTo>
                  <a:pt x="112514" y="51167"/>
                  <a:pt x="114925" y="53578"/>
                  <a:pt x="117872" y="53578"/>
                </a:cubicBezTo>
                <a:lnTo>
                  <a:pt x="128588" y="53578"/>
                </a:lnTo>
                <a:cubicBezTo>
                  <a:pt x="131534" y="53578"/>
                  <a:pt x="133945" y="51167"/>
                  <a:pt x="133945" y="48220"/>
                </a:cubicBezTo>
                <a:lnTo>
                  <a:pt x="133945" y="37505"/>
                </a:lnTo>
                <a:cubicBezTo>
                  <a:pt x="133945" y="34558"/>
                  <a:pt x="131534" y="32147"/>
                  <a:pt x="128588" y="32147"/>
                </a:cubicBezTo>
                <a:lnTo>
                  <a:pt x="117872" y="32147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9" name="Text 7"/>
          <p:cNvSpPr/>
          <p:nvPr/>
        </p:nvSpPr>
        <p:spPr>
          <a:xfrm>
            <a:off x="1143000" y="2114550"/>
            <a:ext cx="62674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¿Cómo funciona una película?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143000" y="2457450"/>
            <a:ext cx="62484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Una película antigua no era más que </a:t>
            </a:r>
            <a:pPr>
              <a:lnSpc>
                <a:spcPct val="140000"/>
              </a:lnSpc>
            </a:pPr>
            <a:r>
              <a:rPr lang="en-US" sz="1200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fotos fijas proyectadas una tras otra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... 24 fotos por segundo. Cada foto: un instante congelado.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400050" y="3295650"/>
            <a:ext cx="7105650" cy="1219200"/>
          </a:xfrm>
          <a:custGeom>
            <a:avLst/>
            <a:gdLst/>
            <a:ahLst/>
            <a:cxnLst/>
            <a:rect l="l" t="t" r="r" b="b"/>
            <a:pathLst>
              <a:path w="7105650" h="1219200">
                <a:moveTo>
                  <a:pt x="38100" y="0"/>
                </a:moveTo>
                <a:lnTo>
                  <a:pt x="6991350" y="0"/>
                </a:lnTo>
                <a:cubicBezTo>
                  <a:pt x="7054434" y="0"/>
                  <a:pt x="7105650" y="51216"/>
                  <a:pt x="7105650" y="114300"/>
                </a:cubicBezTo>
                <a:lnTo>
                  <a:pt x="7105650" y="1104900"/>
                </a:lnTo>
                <a:cubicBezTo>
                  <a:pt x="7105650" y="1167984"/>
                  <a:pt x="7054434" y="1219200"/>
                  <a:pt x="6991350" y="1219200"/>
                </a:cubicBezTo>
                <a:lnTo>
                  <a:pt x="38100" y="1219200"/>
                </a:lnTo>
                <a:cubicBezTo>
                  <a:pt x="17072" y="1219200"/>
                  <a:pt x="0" y="1202128"/>
                  <a:pt x="0" y="1181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/>
        </p:spPr>
      </p:sp>
      <p:sp>
        <p:nvSpPr>
          <p:cNvPr id="12" name="Shape 10"/>
          <p:cNvSpPr/>
          <p:nvPr/>
        </p:nvSpPr>
        <p:spPr>
          <a:xfrm>
            <a:off x="400050" y="3295650"/>
            <a:ext cx="38100" cy="1219200"/>
          </a:xfrm>
          <a:custGeom>
            <a:avLst/>
            <a:gdLst/>
            <a:ahLst/>
            <a:cxnLst/>
            <a:rect l="l" t="t" r="r" b="b"/>
            <a:pathLst>
              <a:path w="38100" h="1219200">
                <a:moveTo>
                  <a:pt x="38100" y="0"/>
                </a:moveTo>
                <a:lnTo>
                  <a:pt x="38100" y="0"/>
                </a:lnTo>
                <a:lnTo>
                  <a:pt x="38100" y="1219200"/>
                </a:lnTo>
                <a:lnTo>
                  <a:pt x="38100" y="1219200"/>
                </a:lnTo>
                <a:cubicBezTo>
                  <a:pt x="17072" y="1219200"/>
                  <a:pt x="0" y="1202128"/>
                  <a:pt x="0" y="1181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13" name="Shape 11"/>
          <p:cNvSpPr/>
          <p:nvPr/>
        </p:nvSpPr>
        <p:spPr>
          <a:xfrm>
            <a:off x="609600" y="34861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76200" y="0"/>
                </a:moveTo>
                <a:lnTo>
                  <a:pt x="304800" y="0"/>
                </a:lnTo>
                <a:cubicBezTo>
                  <a:pt x="346856" y="0"/>
                  <a:pt x="381000" y="34144"/>
                  <a:pt x="381000" y="76200"/>
                </a:cubicBezTo>
                <a:lnTo>
                  <a:pt x="381000" y="304800"/>
                </a:lnTo>
                <a:cubicBezTo>
                  <a:pt x="381000" y="346856"/>
                  <a:pt x="346856" y="381000"/>
                  <a:pt x="3048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E07A5F">
              <a:alpha val="20000"/>
            </a:srgbClr>
          </a:solidFill>
          <a:ln/>
        </p:spPr>
      </p:sp>
      <p:sp>
        <p:nvSpPr>
          <p:cNvPr id="14" name="Shape 12"/>
          <p:cNvSpPr/>
          <p:nvPr/>
        </p:nvSpPr>
        <p:spPr>
          <a:xfrm>
            <a:off x="716756" y="3590925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40184" y="18752"/>
                </a:moveTo>
                <a:cubicBezTo>
                  <a:pt x="40184" y="8405"/>
                  <a:pt x="48589" y="0"/>
                  <a:pt x="58936" y="0"/>
                </a:cubicBezTo>
                <a:lnTo>
                  <a:pt x="66973" y="0"/>
                </a:lnTo>
                <a:cubicBezTo>
                  <a:pt x="72900" y="0"/>
                  <a:pt x="77688" y="4789"/>
                  <a:pt x="77688" y="10716"/>
                </a:cubicBezTo>
                <a:lnTo>
                  <a:pt x="77688" y="160734"/>
                </a:lnTo>
                <a:cubicBezTo>
                  <a:pt x="77688" y="166661"/>
                  <a:pt x="72900" y="171450"/>
                  <a:pt x="66973" y="171450"/>
                </a:cubicBezTo>
                <a:lnTo>
                  <a:pt x="56257" y="171450"/>
                </a:lnTo>
                <a:cubicBezTo>
                  <a:pt x="46278" y="171450"/>
                  <a:pt x="37873" y="164619"/>
                  <a:pt x="35496" y="155377"/>
                </a:cubicBezTo>
                <a:cubicBezTo>
                  <a:pt x="35261" y="155377"/>
                  <a:pt x="35060" y="155377"/>
                  <a:pt x="34826" y="155377"/>
                </a:cubicBezTo>
                <a:cubicBezTo>
                  <a:pt x="20025" y="155377"/>
                  <a:pt x="8037" y="143388"/>
                  <a:pt x="8037" y="128588"/>
                </a:cubicBezTo>
                <a:cubicBezTo>
                  <a:pt x="8037" y="122560"/>
                  <a:pt x="10046" y="117001"/>
                  <a:pt x="13395" y="112514"/>
                </a:cubicBezTo>
                <a:cubicBezTo>
                  <a:pt x="6898" y="107625"/>
                  <a:pt x="2679" y="99856"/>
                  <a:pt x="2679" y="91083"/>
                </a:cubicBezTo>
                <a:cubicBezTo>
                  <a:pt x="2679" y="80736"/>
                  <a:pt x="8573" y="71728"/>
                  <a:pt x="17145" y="67274"/>
                </a:cubicBezTo>
                <a:cubicBezTo>
                  <a:pt x="14767" y="63256"/>
                  <a:pt x="13395" y="58568"/>
                  <a:pt x="13395" y="53578"/>
                </a:cubicBezTo>
                <a:cubicBezTo>
                  <a:pt x="13395" y="38777"/>
                  <a:pt x="25383" y="26789"/>
                  <a:pt x="40184" y="26789"/>
                </a:cubicBezTo>
                <a:lnTo>
                  <a:pt x="40184" y="18752"/>
                </a:lnTo>
                <a:close/>
                <a:moveTo>
                  <a:pt x="131266" y="18752"/>
                </a:moveTo>
                <a:lnTo>
                  <a:pt x="131266" y="26789"/>
                </a:lnTo>
                <a:cubicBezTo>
                  <a:pt x="146067" y="26789"/>
                  <a:pt x="158055" y="38777"/>
                  <a:pt x="158055" y="53578"/>
                </a:cubicBezTo>
                <a:cubicBezTo>
                  <a:pt x="158055" y="58601"/>
                  <a:pt x="156683" y="63289"/>
                  <a:pt x="154305" y="67274"/>
                </a:cubicBezTo>
                <a:cubicBezTo>
                  <a:pt x="162911" y="71728"/>
                  <a:pt x="168771" y="80702"/>
                  <a:pt x="168771" y="91083"/>
                </a:cubicBezTo>
                <a:cubicBezTo>
                  <a:pt x="168771" y="99856"/>
                  <a:pt x="164552" y="107625"/>
                  <a:pt x="158055" y="112514"/>
                </a:cubicBezTo>
                <a:cubicBezTo>
                  <a:pt x="161404" y="117001"/>
                  <a:pt x="163413" y="122560"/>
                  <a:pt x="163413" y="128588"/>
                </a:cubicBezTo>
                <a:cubicBezTo>
                  <a:pt x="163413" y="143388"/>
                  <a:pt x="151425" y="155377"/>
                  <a:pt x="136624" y="155377"/>
                </a:cubicBezTo>
                <a:cubicBezTo>
                  <a:pt x="136390" y="155377"/>
                  <a:pt x="136189" y="155377"/>
                  <a:pt x="135954" y="155377"/>
                </a:cubicBezTo>
                <a:cubicBezTo>
                  <a:pt x="133577" y="164619"/>
                  <a:pt x="125172" y="171450"/>
                  <a:pt x="115193" y="171450"/>
                </a:cubicBezTo>
                <a:lnTo>
                  <a:pt x="104477" y="171450"/>
                </a:lnTo>
                <a:cubicBezTo>
                  <a:pt x="98550" y="171450"/>
                  <a:pt x="93762" y="166661"/>
                  <a:pt x="93762" y="160734"/>
                </a:cubicBezTo>
                <a:lnTo>
                  <a:pt x="93762" y="10716"/>
                </a:lnTo>
                <a:cubicBezTo>
                  <a:pt x="93762" y="4789"/>
                  <a:pt x="98550" y="0"/>
                  <a:pt x="104477" y="0"/>
                </a:cubicBezTo>
                <a:lnTo>
                  <a:pt x="112514" y="0"/>
                </a:lnTo>
                <a:cubicBezTo>
                  <a:pt x="122861" y="0"/>
                  <a:pt x="131266" y="8405"/>
                  <a:pt x="131266" y="18752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15" name="Text 13"/>
          <p:cNvSpPr/>
          <p:nvPr/>
        </p:nvSpPr>
        <p:spPr>
          <a:xfrm>
            <a:off x="1143000" y="3486150"/>
            <a:ext cx="62674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El truco del cerebro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1143000" y="3829050"/>
            <a:ext cx="62484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Cuando las fotos pasan rápido, </a:t>
            </a:r>
            <a:pPr>
              <a:lnSpc>
                <a:spcPct val="140000"/>
              </a:lnSpc>
            </a:pPr>
            <a:r>
              <a:rPr lang="en-US" sz="1200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nuestro cerebro las une y ve movimiento continuo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. ¡La magia del cine!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385763" y="4672013"/>
            <a:ext cx="7115175" cy="1476375"/>
          </a:xfrm>
          <a:custGeom>
            <a:avLst/>
            <a:gdLst/>
            <a:ahLst/>
            <a:cxnLst/>
            <a:rect l="l" t="t" r="r" b="b"/>
            <a:pathLst>
              <a:path w="7115175" h="1476375">
                <a:moveTo>
                  <a:pt x="114301" y="0"/>
                </a:moveTo>
                <a:lnTo>
                  <a:pt x="7000874" y="0"/>
                </a:lnTo>
                <a:cubicBezTo>
                  <a:pt x="7064001" y="0"/>
                  <a:pt x="7115175" y="51174"/>
                  <a:pt x="7115175" y="114301"/>
                </a:cubicBezTo>
                <a:lnTo>
                  <a:pt x="7115175" y="1362074"/>
                </a:lnTo>
                <a:cubicBezTo>
                  <a:pt x="7115175" y="1425201"/>
                  <a:pt x="7064001" y="1476375"/>
                  <a:pt x="7000874" y="1476375"/>
                </a:cubicBezTo>
                <a:lnTo>
                  <a:pt x="114301" y="1476375"/>
                </a:lnTo>
                <a:cubicBezTo>
                  <a:pt x="51174" y="1476375"/>
                  <a:pt x="0" y="1425201"/>
                  <a:pt x="0" y="1362074"/>
                </a:cubicBezTo>
                <a:lnTo>
                  <a:pt x="0" y="114301"/>
                </a:lnTo>
                <a:cubicBezTo>
                  <a:pt x="0" y="51217"/>
                  <a:pt x="51217" y="0"/>
                  <a:pt x="114301" y="0"/>
                </a:cubicBezTo>
                <a:close/>
              </a:path>
            </a:pathLst>
          </a:custGeom>
          <a:solidFill>
            <a:srgbClr val="4A7C59">
              <a:alpha val="20000"/>
            </a:srgbClr>
          </a:solidFill>
          <a:ln w="12700">
            <a:solidFill>
              <a:srgbClr val="4A7C59">
                <a:alpha val="50196"/>
              </a:srgbClr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581025" y="486727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76200" y="0"/>
                </a:moveTo>
                <a:lnTo>
                  <a:pt x="304800" y="0"/>
                </a:lnTo>
                <a:cubicBezTo>
                  <a:pt x="346856" y="0"/>
                  <a:pt x="381000" y="34144"/>
                  <a:pt x="381000" y="76200"/>
                </a:cubicBezTo>
                <a:lnTo>
                  <a:pt x="381000" y="304800"/>
                </a:lnTo>
                <a:cubicBezTo>
                  <a:pt x="381000" y="346856"/>
                  <a:pt x="346856" y="381000"/>
                  <a:pt x="3048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19" name="Shape 17"/>
          <p:cNvSpPr/>
          <p:nvPr/>
        </p:nvSpPr>
        <p:spPr>
          <a:xfrm>
            <a:off x="688181" y="4972050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58936" y="8037"/>
                </a:moveTo>
                <a:cubicBezTo>
                  <a:pt x="58936" y="3583"/>
                  <a:pt x="55353" y="0"/>
                  <a:pt x="50899" y="0"/>
                </a:cubicBezTo>
                <a:cubicBezTo>
                  <a:pt x="46446" y="0"/>
                  <a:pt x="42863" y="3583"/>
                  <a:pt x="42863" y="8037"/>
                </a:cubicBezTo>
                <a:lnTo>
                  <a:pt x="42863" y="21431"/>
                </a:lnTo>
                <a:cubicBezTo>
                  <a:pt x="31042" y="21431"/>
                  <a:pt x="21431" y="31042"/>
                  <a:pt x="21431" y="42863"/>
                </a:cubicBezTo>
                <a:lnTo>
                  <a:pt x="8037" y="42863"/>
                </a:lnTo>
                <a:cubicBezTo>
                  <a:pt x="3583" y="42863"/>
                  <a:pt x="0" y="46446"/>
                  <a:pt x="0" y="50899"/>
                </a:cubicBezTo>
                <a:cubicBezTo>
                  <a:pt x="0" y="55353"/>
                  <a:pt x="3583" y="58936"/>
                  <a:pt x="8037" y="58936"/>
                </a:cubicBezTo>
                <a:lnTo>
                  <a:pt x="21431" y="58936"/>
                </a:lnTo>
                <a:lnTo>
                  <a:pt x="21431" y="77688"/>
                </a:lnTo>
                <a:lnTo>
                  <a:pt x="8037" y="77688"/>
                </a:lnTo>
                <a:cubicBezTo>
                  <a:pt x="3583" y="77688"/>
                  <a:pt x="0" y="81271"/>
                  <a:pt x="0" y="85725"/>
                </a:cubicBezTo>
                <a:cubicBezTo>
                  <a:pt x="0" y="90179"/>
                  <a:pt x="3583" y="93762"/>
                  <a:pt x="8037" y="93762"/>
                </a:cubicBezTo>
                <a:lnTo>
                  <a:pt x="21431" y="93762"/>
                </a:lnTo>
                <a:lnTo>
                  <a:pt x="21431" y="112514"/>
                </a:lnTo>
                <a:lnTo>
                  <a:pt x="8037" y="112514"/>
                </a:lnTo>
                <a:cubicBezTo>
                  <a:pt x="3583" y="112514"/>
                  <a:pt x="0" y="116097"/>
                  <a:pt x="0" y="120551"/>
                </a:cubicBezTo>
                <a:cubicBezTo>
                  <a:pt x="0" y="125004"/>
                  <a:pt x="3583" y="128588"/>
                  <a:pt x="8037" y="128588"/>
                </a:cubicBezTo>
                <a:lnTo>
                  <a:pt x="21431" y="128588"/>
                </a:lnTo>
                <a:cubicBezTo>
                  <a:pt x="21431" y="140408"/>
                  <a:pt x="31042" y="150019"/>
                  <a:pt x="42863" y="150019"/>
                </a:cubicBezTo>
                <a:lnTo>
                  <a:pt x="42863" y="163413"/>
                </a:lnTo>
                <a:cubicBezTo>
                  <a:pt x="42863" y="167867"/>
                  <a:pt x="46446" y="171450"/>
                  <a:pt x="50899" y="171450"/>
                </a:cubicBezTo>
                <a:cubicBezTo>
                  <a:pt x="55353" y="171450"/>
                  <a:pt x="58936" y="167867"/>
                  <a:pt x="58936" y="163413"/>
                </a:cubicBezTo>
                <a:lnTo>
                  <a:pt x="58936" y="150019"/>
                </a:lnTo>
                <a:lnTo>
                  <a:pt x="77688" y="150019"/>
                </a:lnTo>
                <a:lnTo>
                  <a:pt x="77688" y="163413"/>
                </a:lnTo>
                <a:cubicBezTo>
                  <a:pt x="77688" y="167867"/>
                  <a:pt x="81271" y="171450"/>
                  <a:pt x="85725" y="171450"/>
                </a:cubicBezTo>
                <a:cubicBezTo>
                  <a:pt x="90179" y="171450"/>
                  <a:pt x="93762" y="167867"/>
                  <a:pt x="93762" y="163413"/>
                </a:cubicBezTo>
                <a:lnTo>
                  <a:pt x="93762" y="150019"/>
                </a:lnTo>
                <a:lnTo>
                  <a:pt x="112514" y="150019"/>
                </a:lnTo>
                <a:lnTo>
                  <a:pt x="112514" y="163413"/>
                </a:lnTo>
                <a:cubicBezTo>
                  <a:pt x="112514" y="167867"/>
                  <a:pt x="116097" y="171450"/>
                  <a:pt x="120551" y="171450"/>
                </a:cubicBezTo>
                <a:cubicBezTo>
                  <a:pt x="125004" y="171450"/>
                  <a:pt x="128588" y="167867"/>
                  <a:pt x="128588" y="163413"/>
                </a:cubicBezTo>
                <a:lnTo>
                  <a:pt x="128588" y="150019"/>
                </a:lnTo>
                <a:cubicBezTo>
                  <a:pt x="140408" y="150019"/>
                  <a:pt x="150019" y="140408"/>
                  <a:pt x="150019" y="128588"/>
                </a:cubicBezTo>
                <a:lnTo>
                  <a:pt x="163413" y="128588"/>
                </a:lnTo>
                <a:cubicBezTo>
                  <a:pt x="167867" y="128588"/>
                  <a:pt x="171450" y="125004"/>
                  <a:pt x="171450" y="120551"/>
                </a:cubicBezTo>
                <a:cubicBezTo>
                  <a:pt x="171450" y="116097"/>
                  <a:pt x="167867" y="112514"/>
                  <a:pt x="163413" y="112514"/>
                </a:cubicBezTo>
                <a:lnTo>
                  <a:pt x="150019" y="112514"/>
                </a:lnTo>
                <a:lnTo>
                  <a:pt x="150019" y="93762"/>
                </a:lnTo>
                <a:lnTo>
                  <a:pt x="163413" y="93762"/>
                </a:lnTo>
                <a:cubicBezTo>
                  <a:pt x="167867" y="93762"/>
                  <a:pt x="171450" y="90179"/>
                  <a:pt x="171450" y="85725"/>
                </a:cubicBezTo>
                <a:cubicBezTo>
                  <a:pt x="171450" y="81271"/>
                  <a:pt x="167867" y="77688"/>
                  <a:pt x="163413" y="77688"/>
                </a:cubicBezTo>
                <a:lnTo>
                  <a:pt x="150019" y="77688"/>
                </a:lnTo>
                <a:lnTo>
                  <a:pt x="150019" y="58936"/>
                </a:lnTo>
                <a:lnTo>
                  <a:pt x="163413" y="58936"/>
                </a:lnTo>
                <a:cubicBezTo>
                  <a:pt x="167867" y="58936"/>
                  <a:pt x="171450" y="55353"/>
                  <a:pt x="171450" y="50899"/>
                </a:cubicBezTo>
                <a:cubicBezTo>
                  <a:pt x="171450" y="46446"/>
                  <a:pt x="167867" y="42863"/>
                  <a:pt x="163413" y="42863"/>
                </a:cubicBezTo>
                <a:lnTo>
                  <a:pt x="150019" y="42863"/>
                </a:lnTo>
                <a:cubicBezTo>
                  <a:pt x="150019" y="31042"/>
                  <a:pt x="140408" y="21431"/>
                  <a:pt x="128588" y="21431"/>
                </a:cubicBezTo>
                <a:lnTo>
                  <a:pt x="128588" y="8037"/>
                </a:lnTo>
                <a:cubicBezTo>
                  <a:pt x="128588" y="3583"/>
                  <a:pt x="125004" y="0"/>
                  <a:pt x="120551" y="0"/>
                </a:cubicBezTo>
                <a:cubicBezTo>
                  <a:pt x="116097" y="0"/>
                  <a:pt x="112514" y="3583"/>
                  <a:pt x="112514" y="8037"/>
                </a:cubicBezTo>
                <a:lnTo>
                  <a:pt x="112514" y="21431"/>
                </a:lnTo>
                <a:lnTo>
                  <a:pt x="93762" y="21431"/>
                </a:lnTo>
                <a:lnTo>
                  <a:pt x="93762" y="8037"/>
                </a:lnTo>
                <a:cubicBezTo>
                  <a:pt x="93762" y="3583"/>
                  <a:pt x="90179" y="0"/>
                  <a:pt x="85725" y="0"/>
                </a:cubicBezTo>
                <a:cubicBezTo>
                  <a:pt x="81271" y="0"/>
                  <a:pt x="77688" y="3583"/>
                  <a:pt x="77688" y="8037"/>
                </a:cubicBezTo>
                <a:lnTo>
                  <a:pt x="77688" y="21431"/>
                </a:lnTo>
                <a:lnTo>
                  <a:pt x="58936" y="21431"/>
                </a:lnTo>
                <a:lnTo>
                  <a:pt x="58936" y="8037"/>
                </a:lnTo>
                <a:close/>
                <a:moveTo>
                  <a:pt x="53578" y="42863"/>
                </a:moveTo>
                <a:lnTo>
                  <a:pt x="117872" y="42863"/>
                </a:lnTo>
                <a:cubicBezTo>
                  <a:pt x="123799" y="42863"/>
                  <a:pt x="128588" y="47651"/>
                  <a:pt x="128588" y="53578"/>
                </a:cubicBezTo>
                <a:lnTo>
                  <a:pt x="128588" y="117872"/>
                </a:lnTo>
                <a:cubicBezTo>
                  <a:pt x="128588" y="123799"/>
                  <a:pt x="123799" y="128588"/>
                  <a:pt x="117872" y="128588"/>
                </a:cubicBezTo>
                <a:lnTo>
                  <a:pt x="53578" y="128588"/>
                </a:lnTo>
                <a:cubicBezTo>
                  <a:pt x="47651" y="128588"/>
                  <a:pt x="42863" y="123799"/>
                  <a:pt x="42863" y="117872"/>
                </a:cubicBezTo>
                <a:lnTo>
                  <a:pt x="42863" y="53578"/>
                </a:lnTo>
                <a:cubicBezTo>
                  <a:pt x="42863" y="47651"/>
                  <a:pt x="47651" y="42863"/>
                  <a:pt x="53578" y="42863"/>
                </a:cubicBezTo>
                <a:close/>
                <a:moveTo>
                  <a:pt x="58936" y="58936"/>
                </a:moveTo>
                <a:lnTo>
                  <a:pt x="58936" y="112514"/>
                </a:lnTo>
                <a:lnTo>
                  <a:pt x="112514" y="112514"/>
                </a:lnTo>
                <a:lnTo>
                  <a:pt x="112514" y="58936"/>
                </a:lnTo>
                <a:lnTo>
                  <a:pt x="58936" y="58936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0" name="Text 18"/>
          <p:cNvSpPr/>
          <p:nvPr/>
        </p:nvSpPr>
        <p:spPr>
          <a:xfrm>
            <a:off x="1114425" y="4867275"/>
            <a:ext cx="62865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Conexión con Electrónica Digital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114425" y="5210175"/>
            <a:ext cx="626745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La electrónica digital hace algo muy parecido. No trabaja con un flujo infinito... trabaja con </a:t>
            </a:r>
            <a:pPr>
              <a:lnSpc>
                <a:spcPct val="140000"/>
              </a:lnSpc>
            </a:pPr>
            <a:r>
              <a:rPr lang="en-US" sz="1200" b="1" dirty="0">
                <a:solidFill>
                  <a:srgbClr val="EDF2F4"/>
                </a:solidFill>
                <a:highlight>
                  <a:srgbClr val="E07A5F">
                    <a:alpha val="10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trozos pequeños, discretos: bits </a:t>
            </a:r>
            <a:pPr>
              <a:lnSpc>
                <a:spcPct val="140000"/>
              </a:lnSpc>
            </a:pPr>
            <a:r>
              <a:rPr lang="en-US" sz="1200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Y cuando van rápido, crean música, voz, video, inteligencia.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400050" y="6305550"/>
            <a:ext cx="7105650" cy="495300"/>
          </a:xfrm>
          <a:custGeom>
            <a:avLst/>
            <a:gdLst/>
            <a:ahLst/>
            <a:cxnLst/>
            <a:rect l="l" t="t" r="r" b="b"/>
            <a:pathLst>
              <a:path w="7105650" h="495300">
                <a:moveTo>
                  <a:pt x="38100" y="0"/>
                </a:moveTo>
                <a:lnTo>
                  <a:pt x="6991350" y="0"/>
                </a:lnTo>
                <a:cubicBezTo>
                  <a:pt x="7054476" y="0"/>
                  <a:pt x="7105650" y="51174"/>
                  <a:pt x="7105650" y="114300"/>
                </a:cubicBezTo>
                <a:lnTo>
                  <a:pt x="7105650" y="381000"/>
                </a:lnTo>
                <a:cubicBezTo>
                  <a:pt x="7105650" y="444126"/>
                  <a:pt x="7054476" y="495300"/>
                  <a:pt x="6991350" y="495300"/>
                </a:cubicBezTo>
                <a:lnTo>
                  <a:pt x="38100" y="495300"/>
                </a:lnTo>
                <a:cubicBezTo>
                  <a:pt x="17072" y="495300"/>
                  <a:pt x="0" y="478228"/>
                  <a:pt x="0" y="4572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07A5F">
              <a:alpha val="20000"/>
            </a:srgbClr>
          </a:solidFill>
          <a:ln/>
        </p:spPr>
      </p:sp>
      <p:sp>
        <p:nvSpPr>
          <p:cNvPr id="23" name="Shape 21"/>
          <p:cNvSpPr/>
          <p:nvPr/>
        </p:nvSpPr>
        <p:spPr>
          <a:xfrm>
            <a:off x="400050" y="6305550"/>
            <a:ext cx="38100" cy="495300"/>
          </a:xfrm>
          <a:custGeom>
            <a:avLst/>
            <a:gdLst/>
            <a:ahLst/>
            <a:cxnLst/>
            <a:rect l="l" t="t" r="r" b="b"/>
            <a:pathLst>
              <a:path w="38100" h="495300">
                <a:moveTo>
                  <a:pt x="38100" y="0"/>
                </a:moveTo>
                <a:lnTo>
                  <a:pt x="38100" y="0"/>
                </a:lnTo>
                <a:lnTo>
                  <a:pt x="38100" y="495300"/>
                </a:lnTo>
                <a:lnTo>
                  <a:pt x="38100" y="495300"/>
                </a:lnTo>
                <a:cubicBezTo>
                  <a:pt x="17072" y="495300"/>
                  <a:pt x="0" y="478228"/>
                  <a:pt x="0" y="4572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24" name="Shape 22"/>
          <p:cNvSpPr/>
          <p:nvPr/>
        </p:nvSpPr>
        <p:spPr>
          <a:xfrm>
            <a:off x="654844" y="6477000"/>
            <a:ext cx="128588" cy="171450"/>
          </a:xfrm>
          <a:custGeom>
            <a:avLst/>
            <a:gdLst/>
            <a:ahLst/>
            <a:cxnLst/>
            <a:rect l="l" t="t" r="r" b="b"/>
            <a:pathLst>
              <a:path w="128588" h="171450">
                <a:moveTo>
                  <a:pt x="98081" y="128588"/>
                </a:moveTo>
                <a:cubicBezTo>
                  <a:pt x="100526" y="121120"/>
                  <a:pt x="105415" y="114356"/>
                  <a:pt x="110940" y="108529"/>
                </a:cubicBezTo>
                <a:cubicBezTo>
                  <a:pt x="121890" y="97010"/>
                  <a:pt x="128587" y="81439"/>
                  <a:pt x="128587" y="64294"/>
                </a:cubicBezTo>
                <a:cubicBezTo>
                  <a:pt x="128587" y="28798"/>
                  <a:pt x="99789" y="0"/>
                  <a:pt x="64294" y="0"/>
                </a:cubicBezTo>
                <a:cubicBezTo>
                  <a:pt x="28798" y="0"/>
                  <a:pt x="0" y="28798"/>
                  <a:pt x="0" y="64294"/>
                </a:cubicBezTo>
                <a:cubicBezTo>
                  <a:pt x="0" y="81439"/>
                  <a:pt x="6697" y="97010"/>
                  <a:pt x="17647" y="108529"/>
                </a:cubicBezTo>
                <a:cubicBezTo>
                  <a:pt x="23173" y="114356"/>
                  <a:pt x="28095" y="121120"/>
                  <a:pt x="30506" y="128588"/>
                </a:cubicBezTo>
                <a:lnTo>
                  <a:pt x="98048" y="128588"/>
                </a:lnTo>
                <a:close/>
                <a:moveTo>
                  <a:pt x="96441" y="144661"/>
                </a:moveTo>
                <a:lnTo>
                  <a:pt x="32147" y="144661"/>
                </a:lnTo>
                <a:lnTo>
                  <a:pt x="32147" y="150019"/>
                </a:lnTo>
                <a:cubicBezTo>
                  <a:pt x="32147" y="164820"/>
                  <a:pt x="44135" y="176808"/>
                  <a:pt x="58936" y="176808"/>
                </a:cubicBezTo>
                <a:lnTo>
                  <a:pt x="69652" y="176808"/>
                </a:lnTo>
                <a:cubicBezTo>
                  <a:pt x="84453" y="176808"/>
                  <a:pt x="96441" y="164820"/>
                  <a:pt x="96441" y="150019"/>
                </a:cubicBezTo>
                <a:lnTo>
                  <a:pt x="96441" y="144661"/>
                </a:lnTo>
                <a:close/>
                <a:moveTo>
                  <a:pt x="61615" y="37505"/>
                </a:moveTo>
                <a:cubicBezTo>
                  <a:pt x="48287" y="37505"/>
                  <a:pt x="37505" y="48287"/>
                  <a:pt x="37505" y="61615"/>
                </a:cubicBezTo>
                <a:cubicBezTo>
                  <a:pt x="37505" y="66069"/>
                  <a:pt x="33922" y="69652"/>
                  <a:pt x="29468" y="69652"/>
                </a:cubicBezTo>
                <a:cubicBezTo>
                  <a:pt x="25014" y="69652"/>
                  <a:pt x="21431" y="66069"/>
                  <a:pt x="21431" y="61615"/>
                </a:cubicBezTo>
                <a:cubicBezTo>
                  <a:pt x="21431" y="39413"/>
                  <a:pt x="39413" y="21431"/>
                  <a:pt x="61615" y="21431"/>
                </a:cubicBezTo>
                <a:cubicBezTo>
                  <a:pt x="66069" y="21431"/>
                  <a:pt x="69652" y="25014"/>
                  <a:pt x="69652" y="29468"/>
                </a:cubicBezTo>
                <a:cubicBezTo>
                  <a:pt x="69652" y="33922"/>
                  <a:pt x="66069" y="37505"/>
                  <a:pt x="61615" y="37505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25" name="Text 23"/>
          <p:cNvSpPr/>
          <p:nvPr/>
        </p:nvSpPr>
        <p:spPr>
          <a:xfrm>
            <a:off x="914400" y="6419850"/>
            <a:ext cx="6486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Lección clave: </a:t>
            </a:r>
            <a:pPr>
              <a:lnSpc>
                <a:spcPct val="130000"/>
              </a:lnSpc>
            </a:pPr>
            <a:r>
              <a:rPr lang="en-US" sz="1350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Lo discreto, bien ordenado, puede simular lo continuo.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7815263" y="385763"/>
            <a:ext cx="3990975" cy="3514725"/>
          </a:xfrm>
          <a:custGeom>
            <a:avLst/>
            <a:gdLst/>
            <a:ahLst/>
            <a:cxnLst/>
            <a:rect l="l" t="t" r="r" b="b"/>
            <a:pathLst>
              <a:path w="3990975" h="3514725">
                <a:moveTo>
                  <a:pt x="152398" y="0"/>
                </a:moveTo>
                <a:lnTo>
                  <a:pt x="3838577" y="0"/>
                </a:lnTo>
                <a:cubicBezTo>
                  <a:pt x="3922744" y="0"/>
                  <a:pt x="3990975" y="68231"/>
                  <a:pt x="3990975" y="152398"/>
                </a:cubicBezTo>
                <a:lnTo>
                  <a:pt x="3990975" y="3362327"/>
                </a:lnTo>
                <a:cubicBezTo>
                  <a:pt x="3990975" y="3446494"/>
                  <a:pt x="3922744" y="3514725"/>
                  <a:pt x="3838577" y="3514725"/>
                </a:cubicBezTo>
                <a:lnTo>
                  <a:pt x="152398" y="3514725"/>
                </a:lnTo>
                <a:cubicBezTo>
                  <a:pt x="68231" y="3514725"/>
                  <a:pt x="0" y="3446494"/>
                  <a:pt x="0" y="3362327"/>
                </a:cubicBezTo>
                <a:lnTo>
                  <a:pt x="0" y="152398"/>
                </a:lnTo>
                <a:cubicBezTo>
                  <a:pt x="0" y="68287"/>
                  <a:pt x="68287" y="0"/>
                  <a:pt x="152398" y="0"/>
                </a:cubicBezTo>
                <a:close/>
              </a:path>
            </a:pathLst>
          </a:custGeom>
          <a:solidFill>
            <a:srgbClr val="2B2D42">
              <a:alpha val="40000"/>
            </a:srgbClr>
          </a:solidFill>
          <a:ln w="12700">
            <a:solidFill>
              <a:srgbClr val="4A7C59">
                <a:alpha val="30196"/>
              </a:srgbClr>
            </a:solidFill>
            <a:prstDash val="solid"/>
          </a:ln>
        </p:spPr>
      </p:sp>
      <p:sp>
        <p:nvSpPr>
          <p:cNvPr id="27" name="Shape 25"/>
          <p:cNvSpPr/>
          <p:nvPr/>
        </p:nvSpPr>
        <p:spPr>
          <a:xfrm>
            <a:off x="7820025" y="390525"/>
            <a:ext cx="3981450" cy="2895600"/>
          </a:xfrm>
          <a:custGeom>
            <a:avLst/>
            <a:gdLst/>
            <a:ahLst/>
            <a:cxnLst/>
            <a:rect l="l" t="t" r="r" b="b"/>
            <a:pathLst>
              <a:path w="3981450" h="2895600">
                <a:moveTo>
                  <a:pt x="0" y="0"/>
                </a:moveTo>
                <a:lnTo>
                  <a:pt x="3981450" y="0"/>
                </a:lnTo>
                <a:lnTo>
                  <a:pt x="3981450" y="2895600"/>
                </a:lnTo>
                <a:lnTo>
                  <a:pt x="0" y="2895600"/>
                </a:lnTo>
                <a:lnTo>
                  <a:pt x="0" y="0"/>
                </a:ln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28" name="Shape 26"/>
          <p:cNvSpPr/>
          <p:nvPr/>
        </p:nvSpPr>
        <p:spPr>
          <a:xfrm>
            <a:off x="9410541" y="771525"/>
            <a:ext cx="800100" cy="914400"/>
          </a:xfrm>
          <a:custGeom>
            <a:avLst/>
            <a:gdLst/>
            <a:ahLst/>
            <a:cxnLst/>
            <a:rect l="l" t="t" r="r" b="b"/>
            <a:pathLst>
              <a:path w="800100" h="914400">
                <a:moveTo>
                  <a:pt x="0" y="171450"/>
                </a:moveTo>
                <a:cubicBezTo>
                  <a:pt x="0" y="108406"/>
                  <a:pt x="51256" y="57150"/>
                  <a:pt x="114300" y="57150"/>
                </a:cubicBezTo>
                <a:lnTo>
                  <a:pt x="685800" y="57150"/>
                </a:lnTo>
                <a:cubicBezTo>
                  <a:pt x="748844" y="57150"/>
                  <a:pt x="800100" y="108406"/>
                  <a:pt x="800100" y="171450"/>
                </a:cubicBezTo>
                <a:lnTo>
                  <a:pt x="800100" y="742950"/>
                </a:lnTo>
                <a:cubicBezTo>
                  <a:pt x="800100" y="805994"/>
                  <a:pt x="748844" y="857250"/>
                  <a:pt x="685800" y="857250"/>
                </a:cubicBezTo>
                <a:lnTo>
                  <a:pt x="114300" y="857250"/>
                </a:lnTo>
                <a:cubicBezTo>
                  <a:pt x="51256" y="857250"/>
                  <a:pt x="0" y="805994"/>
                  <a:pt x="0" y="742950"/>
                </a:cubicBezTo>
                <a:lnTo>
                  <a:pt x="0" y="171450"/>
                </a:lnTo>
                <a:close/>
                <a:moveTo>
                  <a:pt x="85725" y="657225"/>
                </a:moveTo>
                <a:lnTo>
                  <a:pt x="85725" y="714375"/>
                </a:lnTo>
                <a:cubicBezTo>
                  <a:pt x="85725" y="730091"/>
                  <a:pt x="98584" y="742950"/>
                  <a:pt x="114300" y="742950"/>
                </a:cubicBezTo>
                <a:lnTo>
                  <a:pt x="171450" y="742950"/>
                </a:lnTo>
                <a:cubicBezTo>
                  <a:pt x="187166" y="742950"/>
                  <a:pt x="200025" y="730091"/>
                  <a:pt x="200025" y="714375"/>
                </a:cubicBezTo>
                <a:lnTo>
                  <a:pt x="200025" y="657225"/>
                </a:lnTo>
                <a:cubicBezTo>
                  <a:pt x="200025" y="641509"/>
                  <a:pt x="187166" y="628650"/>
                  <a:pt x="171450" y="628650"/>
                </a:cubicBezTo>
                <a:lnTo>
                  <a:pt x="114300" y="628650"/>
                </a:lnTo>
                <a:cubicBezTo>
                  <a:pt x="98584" y="628650"/>
                  <a:pt x="85725" y="641509"/>
                  <a:pt x="85725" y="657225"/>
                </a:cubicBezTo>
                <a:close/>
                <a:moveTo>
                  <a:pt x="628650" y="628650"/>
                </a:moveTo>
                <a:cubicBezTo>
                  <a:pt x="612934" y="628650"/>
                  <a:pt x="600075" y="641509"/>
                  <a:pt x="600075" y="657225"/>
                </a:cubicBezTo>
                <a:lnTo>
                  <a:pt x="600075" y="714375"/>
                </a:lnTo>
                <a:cubicBezTo>
                  <a:pt x="600075" y="730091"/>
                  <a:pt x="612934" y="742950"/>
                  <a:pt x="628650" y="742950"/>
                </a:cubicBezTo>
                <a:lnTo>
                  <a:pt x="685800" y="742950"/>
                </a:lnTo>
                <a:cubicBezTo>
                  <a:pt x="701516" y="742950"/>
                  <a:pt x="714375" y="730091"/>
                  <a:pt x="714375" y="714375"/>
                </a:cubicBezTo>
                <a:lnTo>
                  <a:pt x="714375" y="657225"/>
                </a:lnTo>
                <a:cubicBezTo>
                  <a:pt x="714375" y="641509"/>
                  <a:pt x="701516" y="628650"/>
                  <a:pt x="685800" y="628650"/>
                </a:cubicBezTo>
                <a:lnTo>
                  <a:pt x="628650" y="628650"/>
                </a:lnTo>
                <a:close/>
                <a:moveTo>
                  <a:pt x="85725" y="428625"/>
                </a:moveTo>
                <a:lnTo>
                  <a:pt x="85725" y="485775"/>
                </a:lnTo>
                <a:cubicBezTo>
                  <a:pt x="85725" y="501491"/>
                  <a:pt x="98584" y="514350"/>
                  <a:pt x="114300" y="514350"/>
                </a:cubicBezTo>
                <a:lnTo>
                  <a:pt x="171450" y="514350"/>
                </a:lnTo>
                <a:cubicBezTo>
                  <a:pt x="187166" y="514350"/>
                  <a:pt x="200025" y="501491"/>
                  <a:pt x="200025" y="485775"/>
                </a:cubicBezTo>
                <a:lnTo>
                  <a:pt x="200025" y="428625"/>
                </a:lnTo>
                <a:cubicBezTo>
                  <a:pt x="200025" y="412909"/>
                  <a:pt x="187166" y="400050"/>
                  <a:pt x="171450" y="400050"/>
                </a:cubicBezTo>
                <a:lnTo>
                  <a:pt x="114300" y="400050"/>
                </a:lnTo>
                <a:cubicBezTo>
                  <a:pt x="98584" y="400050"/>
                  <a:pt x="85725" y="412909"/>
                  <a:pt x="85725" y="428625"/>
                </a:cubicBezTo>
                <a:close/>
                <a:moveTo>
                  <a:pt x="628650" y="400050"/>
                </a:moveTo>
                <a:cubicBezTo>
                  <a:pt x="612934" y="400050"/>
                  <a:pt x="600075" y="412909"/>
                  <a:pt x="600075" y="428625"/>
                </a:cubicBezTo>
                <a:lnTo>
                  <a:pt x="600075" y="485775"/>
                </a:lnTo>
                <a:cubicBezTo>
                  <a:pt x="600075" y="501491"/>
                  <a:pt x="612934" y="514350"/>
                  <a:pt x="628650" y="514350"/>
                </a:cubicBezTo>
                <a:lnTo>
                  <a:pt x="685800" y="514350"/>
                </a:lnTo>
                <a:cubicBezTo>
                  <a:pt x="701516" y="514350"/>
                  <a:pt x="714375" y="501491"/>
                  <a:pt x="714375" y="485775"/>
                </a:cubicBezTo>
                <a:lnTo>
                  <a:pt x="714375" y="428625"/>
                </a:lnTo>
                <a:cubicBezTo>
                  <a:pt x="714375" y="412909"/>
                  <a:pt x="701516" y="400050"/>
                  <a:pt x="685800" y="400050"/>
                </a:cubicBezTo>
                <a:lnTo>
                  <a:pt x="628650" y="400050"/>
                </a:lnTo>
                <a:close/>
                <a:moveTo>
                  <a:pt x="85725" y="200025"/>
                </a:moveTo>
                <a:lnTo>
                  <a:pt x="85725" y="257175"/>
                </a:lnTo>
                <a:cubicBezTo>
                  <a:pt x="85725" y="272891"/>
                  <a:pt x="98584" y="285750"/>
                  <a:pt x="114300" y="285750"/>
                </a:cubicBezTo>
                <a:lnTo>
                  <a:pt x="171450" y="285750"/>
                </a:lnTo>
                <a:cubicBezTo>
                  <a:pt x="187166" y="285750"/>
                  <a:pt x="200025" y="272891"/>
                  <a:pt x="200025" y="257175"/>
                </a:cubicBezTo>
                <a:lnTo>
                  <a:pt x="200025" y="200025"/>
                </a:lnTo>
                <a:cubicBezTo>
                  <a:pt x="200025" y="184309"/>
                  <a:pt x="187166" y="171450"/>
                  <a:pt x="171450" y="171450"/>
                </a:cubicBezTo>
                <a:lnTo>
                  <a:pt x="114300" y="171450"/>
                </a:lnTo>
                <a:cubicBezTo>
                  <a:pt x="98584" y="171450"/>
                  <a:pt x="85725" y="184309"/>
                  <a:pt x="85725" y="200025"/>
                </a:cubicBezTo>
                <a:close/>
                <a:moveTo>
                  <a:pt x="628650" y="171450"/>
                </a:moveTo>
                <a:cubicBezTo>
                  <a:pt x="612934" y="171450"/>
                  <a:pt x="600075" y="184309"/>
                  <a:pt x="600075" y="200025"/>
                </a:cubicBezTo>
                <a:lnTo>
                  <a:pt x="600075" y="257175"/>
                </a:lnTo>
                <a:cubicBezTo>
                  <a:pt x="600075" y="272891"/>
                  <a:pt x="612934" y="285750"/>
                  <a:pt x="628650" y="285750"/>
                </a:cubicBezTo>
                <a:lnTo>
                  <a:pt x="685800" y="285750"/>
                </a:lnTo>
                <a:cubicBezTo>
                  <a:pt x="701516" y="285750"/>
                  <a:pt x="714375" y="272891"/>
                  <a:pt x="714375" y="257175"/>
                </a:cubicBezTo>
                <a:lnTo>
                  <a:pt x="714375" y="200025"/>
                </a:lnTo>
                <a:cubicBezTo>
                  <a:pt x="714375" y="184309"/>
                  <a:pt x="701516" y="171450"/>
                  <a:pt x="685800" y="171450"/>
                </a:cubicBezTo>
                <a:lnTo>
                  <a:pt x="628650" y="171450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29" name="Text 27"/>
          <p:cNvSpPr/>
          <p:nvPr/>
        </p:nvSpPr>
        <p:spPr>
          <a:xfrm>
            <a:off x="8573135" y="1914525"/>
            <a:ext cx="24765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45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24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8658860" y="2600325"/>
            <a:ext cx="23050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fotogramas/segundo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7820025" y="3286125"/>
            <a:ext cx="3981450" cy="609600"/>
          </a:xfrm>
          <a:custGeom>
            <a:avLst/>
            <a:gdLst/>
            <a:ahLst/>
            <a:cxnLst/>
            <a:rect l="l" t="t" r="r" b="b"/>
            <a:pathLst>
              <a:path w="3981450" h="609600">
                <a:moveTo>
                  <a:pt x="0" y="0"/>
                </a:moveTo>
                <a:lnTo>
                  <a:pt x="3981450" y="0"/>
                </a:lnTo>
                <a:lnTo>
                  <a:pt x="398145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solidFill>
            <a:srgbClr val="2B2D42">
              <a:alpha val="60000"/>
            </a:srgbClr>
          </a:solidFill>
          <a:ln/>
        </p:spPr>
      </p:sp>
      <p:sp>
        <p:nvSpPr>
          <p:cNvPr id="32" name="Text 30"/>
          <p:cNvSpPr/>
          <p:nvPr/>
        </p:nvSpPr>
        <p:spPr>
          <a:xfrm>
            <a:off x="7972425" y="3476625"/>
            <a:ext cx="36766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Cada fotograma es un instante capturado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7815263" y="4100513"/>
            <a:ext cx="3990975" cy="2371725"/>
          </a:xfrm>
          <a:custGeom>
            <a:avLst/>
            <a:gdLst/>
            <a:ahLst/>
            <a:cxnLst/>
            <a:rect l="l" t="t" r="r" b="b"/>
            <a:pathLst>
              <a:path w="3990975" h="2371725">
                <a:moveTo>
                  <a:pt x="114293" y="0"/>
                </a:moveTo>
                <a:lnTo>
                  <a:pt x="3876682" y="0"/>
                </a:lnTo>
                <a:cubicBezTo>
                  <a:pt x="3939762" y="0"/>
                  <a:pt x="3990975" y="51213"/>
                  <a:pt x="3990975" y="114293"/>
                </a:cubicBezTo>
                <a:lnTo>
                  <a:pt x="3990975" y="2257432"/>
                </a:lnTo>
                <a:cubicBezTo>
                  <a:pt x="3990975" y="2320512"/>
                  <a:pt x="3939762" y="2371725"/>
                  <a:pt x="3876682" y="2371725"/>
                </a:cubicBezTo>
                <a:lnTo>
                  <a:pt x="114293" y="2371725"/>
                </a:lnTo>
                <a:cubicBezTo>
                  <a:pt x="51213" y="2371725"/>
                  <a:pt x="0" y="2320512"/>
                  <a:pt x="0" y="2257432"/>
                </a:cubicBezTo>
                <a:lnTo>
                  <a:pt x="0" y="114293"/>
                </a:lnTo>
                <a:cubicBezTo>
                  <a:pt x="0" y="51213"/>
                  <a:pt x="51213" y="0"/>
                  <a:pt x="114293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 w="12700">
            <a:solidFill>
              <a:srgbClr val="8D99AE">
                <a:alpha val="30196"/>
              </a:srgbClr>
            </a:solidFill>
            <a:prstDash val="solid"/>
          </a:ln>
        </p:spPr>
      </p:sp>
      <p:sp>
        <p:nvSpPr>
          <p:cNvPr id="34" name="Shape 32"/>
          <p:cNvSpPr/>
          <p:nvPr/>
        </p:nvSpPr>
        <p:spPr>
          <a:xfrm>
            <a:off x="8023622" y="4343400"/>
            <a:ext cx="192881" cy="171450"/>
          </a:xfrm>
          <a:custGeom>
            <a:avLst/>
            <a:gdLst/>
            <a:ahLst/>
            <a:cxnLst/>
            <a:rect l="l" t="t" r="r" b="b"/>
            <a:pathLst>
              <a:path w="192881" h="171450">
                <a:moveTo>
                  <a:pt x="32147" y="21431"/>
                </a:moveTo>
                <a:cubicBezTo>
                  <a:pt x="20326" y="21431"/>
                  <a:pt x="10716" y="31042"/>
                  <a:pt x="10716" y="42863"/>
                </a:cubicBezTo>
                <a:lnTo>
                  <a:pt x="10716" y="128588"/>
                </a:lnTo>
                <a:cubicBezTo>
                  <a:pt x="10716" y="140408"/>
                  <a:pt x="20326" y="150019"/>
                  <a:pt x="32147" y="150019"/>
                </a:cubicBezTo>
                <a:lnTo>
                  <a:pt x="117872" y="150019"/>
                </a:lnTo>
                <a:cubicBezTo>
                  <a:pt x="129693" y="150019"/>
                  <a:pt x="139303" y="140408"/>
                  <a:pt x="139303" y="128588"/>
                </a:cubicBezTo>
                <a:lnTo>
                  <a:pt x="139303" y="42863"/>
                </a:lnTo>
                <a:cubicBezTo>
                  <a:pt x="139303" y="31042"/>
                  <a:pt x="129693" y="21431"/>
                  <a:pt x="117872" y="21431"/>
                </a:cubicBezTo>
                <a:lnTo>
                  <a:pt x="32147" y="21431"/>
                </a:lnTo>
                <a:close/>
                <a:moveTo>
                  <a:pt x="155377" y="112514"/>
                </a:moveTo>
                <a:lnTo>
                  <a:pt x="179989" y="132204"/>
                </a:lnTo>
                <a:cubicBezTo>
                  <a:pt x="181395" y="133343"/>
                  <a:pt x="183137" y="133945"/>
                  <a:pt x="184945" y="133945"/>
                </a:cubicBezTo>
                <a:cubicBezTo>
                  <a:pt x="189332" y="133945"/>
                  <a:pt x="192881" y="130396"/>
                  <a:pt x="192881" y="126009"/>
                </a:cubicBezTo>
                <a:lnTo>
                  <a:pt x="192881" y="45441"/>
                </a:lnTo>
                <a:cubicBezTo>
                  <a:pt x="192881" y="41054"/>
                  <a:pt x="189332" y="37505"/>
                  <a:pt x="184945" y="37505"/>
                </a:cubicBezTo>
                <a:cubicBezTo>
                  <a:pt x="183137" y="37505"/>
                  <a:pt x="181395" y="38107"/>
                  <a:pt x="179989" y="39246"/>
                </a:cubicBezTo>
                <a:lnTo>
                  <a:pt x="155377" y="58936"/>
                </a:lnTo>
                <a:lnTo>
                  <a:pt x="155377" y="112514"/>
                </a:ln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35" name="Text 33"/>
          <p:cNvSpPr/>
          <p:nvPr/>
        </p:nvSpPr>
        <p:spPr>
          <a:xfrm>
            <a:off x="8229600" y="4295775"/>
            <a:ext cx="34671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Velocidades de Muestreo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8010525" y="4695825"/>
            <a:ext cx="11715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Cine tradicional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11074400" y="4676775"/>
            <a:ext cx="6191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4A7C59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24 fps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8010525" y="5057775"/>
            <a:ext cx="3600450" cy="76200"/>
          </a:xfrm>
          <a:custGeom>
            <a:avLst/>
            <a:gdLst/>
            <a:ahLst/>
            <a:cxnLst/>
            <a:rect l="l" t="t" r="r" b="b"/>
            <a:pathLst>
              <a:path w="3600450" h="76200">
                <a:moveTo>
                  <a:pt x="38100" y="0"/>
                </a:moveTo>
                <a:lnTo>
                  <a:pt x="3562350" y="0"/>
                </a:lnTo>
                <a:cubicBezTo>
                  <a:pt x="3583378" y="0"/>
                  <a:pt x="3600450" y="17072"/>
                  <a:pt x="3600450" y="38100"/>
                </a:cubicBezTo>
                <a:lnTo>
                  <a:pt x="3600450" y="38100"/>
                </a:lnTo>
                <a:cubicBezTo>
                  <a:pt x="3600450" y="59128"/>
                  <a:pt x="3583378" y="76200"/>
                  <a:pt x="356235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39" name="Shape 37"/>
          <p:cNvSpPr/>
          <p:nvPr/>
        </p:nvSpPr>
        <p:spPr>
          <a:xfrm>
            <a:off x="8010525" y="5057775"/>
            <a:ext cx="866775" cy="76200"/>
          </a:xfrm>
          <a:custGeom>
            <a:avLst/>
            <a:gdLst/>
            <a:ahLst/>
            <a:cxnLst/>
            <a:rect l="l" t="t" r="r" b="b"/>
            <a:pathLst>
              <a:path w="866775" h="76200">
                <a:moveTo>
                  <a:pt x="0" y="0"/>
                </a:moveTo>
                <a:lnTo>
                  <a:pt x="866775" y="0"/>
                </a:lnTo>
                <a:lnTo>
                  <a:pt x="866775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40" name="Text 38"/>
          <p:cNvSpPr/>
          <p:nvPr/>
        </p:nvSpPr>
        <p:spPr>
          <a:xfrm>
            <a:off x="8010525" y="5267325"/>
            <a:ext cx="7429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Video HD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11074400" y="5248275"/>
            <a:ext cx="6191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7A5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60 fps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8010525" y="5629275"/>
            <a:ext cx="3600450" cy="76200"/>
          </a:xfrm>
          <a:custGeom>
            <a:avLst/>
            <a:gdLst/>
            <a:ahLst/>
            <a:cxnLst/>
            <a:rect l="l" t="t" r="r" b="b"/>
            <a:pathLst>
              <a:path w="3600450" h="76200">
                <a:moveTo>
                  <a:pt x="38100" y="0"/>
                </a:moveTo>
                <a:lnTo>
                  <a:pt x="3562350" y="0"/>
                </a:lnTo>
                <a:cubicBezTo>
                  <a:pt x="3583378" y="0"/>
                  <a:pt x="3600450" y="17072"/>
                  <a:pt x="3600450" y="38100"/>
                </a:cubicBezTo>
                <a:lnTo>
                  <a:pt x="3600450" y="38100"/>
                </a:lnTo>
                <a:cubicBezTo>
                  <a:pt x="3600450" y="59128"/>
                  <a:pt x="3583378" y="76200"/>
                  <a:pt x="356235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43" name="Shape 41"/>
          <p:cNvSpPr/>
          <p:nvPr/>
        </p:nvSpPr>
        <p:spPr>
          <a:xfrm>
            <a:off x="8010525" y="5629275"/>
            <a:ext cx="2162175" cy="76200"/>
          </a:xfrm>
          <a:custGeom>
            <a:avLst/>
            <a:gdLst/>
            <a:ahLst/>
            <a:cxnLst/>
            <a:rect l="l" t="t" r="r" b="b"/>
            <a:pathLst>
              <a:path w="2162175" h="76200">
                <a:moveTo>
                  <a:pt x="0" y="0"/>
                </a:moveTo>
                <a:lnTo>
                  <a:pt x="2162175" y="0"/>
                </a:lnTo>
                <a:lnTo>
                  <a:pt x="2162175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44" name="Text 42"/>
          <p:cNvSpPr/>
          <p:nvPr/>
        </p:nvSpPr>
        <p:spPr>
          <a:xfrm>
            <a:off x="8010525" y="5838825"/>
            <a:ext cx="704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Video 4K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10968196" y="5819775"/>
            <a:ext cx="7239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4A7C59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120 fps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8010525" y="6200775"/>
            <a:ext cx="3600450" cy="76200"/>
          </a:xfrm>
          <a:custGeom>
            <a:avLst/>
            <a:gdLst/>
            <a:ahLst/>
            <a:cxnLst/>
            <a:rect l="l" t="t" r="r" b="b"/>
            <a:pathLst>
              <a:path w="3600450" h="76200">
                <a:moveTo>
                  <a:pt x="38100" y="0"/>
                </a:moveTo>
                <a:lnTo>
                  <a:pt x="3562350" y="0"/>
                </a:lnTo>
                <a:cubicBezTo>
                  <a:pt x="3583378" y="0"/>
                  <a:pt x="3600450" y="17072"/>
                  <a:pt x="3600450" y="38100"/>
                </a:cubicBezTo>
                <a:lnTo>
                  <a:pt x="3600450" y="38100"/>
                </a:lnTo>
                <a:cubicBezTo>
                  <a:pt x="3600450" y="59128"/>
                  <a:pt x="3583378" y="76200"/>
                  <a:pt x="356235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47" name="Shape 45"/>
          <p:cNvSpPr/>
          <p:nvPr/>
        </p:nvSpPr>
        <p:spPr>
          <a:xfrm>
            <a:off x="8010525" y="6200775"/>
            <a:ext cx="3600450" cy="76200"/>
          </a:xfrm>
          <a:custGeom>
            <a:avLst/>
            <a:gdLst/>
            <a:ahLst/>
            <a:cxnLst/>
            <a:rect l="l" t="t" r="r" b="b"/>
            <a:pathLst>
              <a:path w="3600450" h="76200">
                <a:moveTo>
                  <a:pt x="0" y="0"/>
                </a:moveTo>
                <a:lnTo>
                  <a:pt x="3600450" y="0"/>
                </a:lnTo>
                <a:lnTo>
                  <a:pt x="3600450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solidFill>
            <a:srgbClr val="4A7C59"/>
          </a:solidFill>
          <a:ln/>
        </p:spPr>
      </p:sp>
    </p:spTree>
  </p:cSld>
  <p:clrMapOvr>
    <a:masterClrMapping/>
  </p:clrMapOvr>
  <p:transition>
    <p:fade/>
    <p:spd val="me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1A1D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1506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spc="120" kern="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Audio Digital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685800"/>
            <a:ext cx="11658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El MP3: El Sonido Reducido a Bits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1000" y="1295400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5" name="Shape 3"/>
          <p:cNvSpPr/>
          <p:nvPr/>
        </p:nvSpPr>
        <p:spPr>
          <a:xfrm>
            <a:off x="400050" y="1562100"/>
            <a:ext cx="5581650" cy="2924175"/>
          </a:xfrm>
          <a:custGeom>
            <a:avLst/>
            <a:gdLst/>
            <a:ahLst/>
            <a:cxnLst/>
            <a:rect l="l" t="t" r="r" b="b"/>
            <a:pathLst>
              <a:path w="5581650" h="2924175">
                <a:moveTo>
                  <a:pt x="38100" y="0"/>
                </a:moveTo>
                <a:lnTo>
                  <a:pt x="5467344" y="0"/>
                </a:lnTo>
                <a:cubicBezTo>
                  <a:pt x="5530473" y="0"/>
                  <a:pt x="5581650" y="51177"/>
                  <a:pt x="5581650" y="114306"/>
                </a:cubicBezTo>
                <a:lnTo>
                  <a:pt x="5581650" y="2809869"/>
                </a:lnTo>
                <a:cubicBezTo>
                  <a:pt x="5581650" y="2872998"/>
                  <a:pt x="5530473" y="2924175"/>
                  <a:pt x="5467344" y="2924175"/>
                </a:cubicBezTo>
                <a:lnTo>
                  <a:pt x="38100" y="2924175"/>
                </a:lnTo>
                <a:cubicBezTo>
                  <a:pt x="17072" y="2924175"/>
                  <a:pt x="0" y="2907103"/>
                  <a:pt x="0" y="288607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/>
        </p:spPr>
      </p:sp>
      <p:sp>
        <p:nvSpPr>
          <p:cNvPr id="6" name="Shape 4"/>
          <p:cNvSpPr/>
          <p:nvPr/>
        </p:nvSpPr>
        <p:spPr>
          <a:xfrm>
            <a:off x="400050" y="1562100"/>
            <a:ext cx="38100" cy="2924175"/>
          </a:xfrm>
          <a:custGeom>
            <a:avLst/>
            <a:gdLst/>
            <a:ahLst/>
            <a:cxnLst/>
            <a:rect l="l" t="t" r="r" b="b"/>
            <a:pathLst>
              <a:path w="38100" h="2924175">
                <a:moveTo>
                  <a:pt x="38100" y="0"/>
                </a:moveTo>
                <a:lnTo>
                  <a:pt x="38100" y="0"/>
                </a:lnTo>
                <a:lnTo>
                  <a:pt x="38100" y="2924175"/>
                </a:lnTo>
                <a:lnTo>
                  <a:pt x="38100" y="2924175"/>
                </a:lnTo>
                <a:cubicBezTo>
                  <a:pt x="17072" y="2924175"/>
                  <a:pt x="0" y="2907103"/>
                  <a:pt x="0" y="2886075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7" name="Shape 5"/>
          <p:cNvSpPr/>
          <p:nvPr/>
        </p:nvSpPr>
        <p:spPr>
          <a:xfrm>
            <a:off x="676275" y="18288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08955" y="3125"/>
                </a:moveTo>
                <a:cubicBezTo>
                  <a:pt x="212348" y="5849"/>
                  <a:pt x="214313" y="9957"/>
                  <a:pt x="214313" y="14288"/>
                </a:cubicBezTo>
                <a:lnTo>
                  <a:pt x="214313" y="150019"/>
                </a:lnTo>
                <a:cubicBezTo>
                  <a:pt x="214313" y="169753"/>
                  <a:pt x="195114" y="185738"/>
                  <a:pt x="171450" y="185738"/>
                </a:cubicBezTo>
                <a:cubicBezTo>
                  <a:pt x="147786" y="185738"/>
                  <a:pt x="128588" y="169753"/>
                  <a:pt x="128588" y="150019"/>
                </a:cubicBezTo>
                <a:cubicBezTo>
                  <a:pt x="128588" y="130284"/>
                  <a:pt x="147786" y="114300"/>
                  <a:pt x="171450" y="114300"/>
                </a:cubicBezTo>
                <a:cubicBezTo>
                  <a:pt x="176451" y="114300"/>
                  <a:pt x="181273" y="115014"/>
                  <a:pt x="185738" y="116354"/>
                </a:cubicBezTo>
                <a:lnTo>
                  <a:pt x="185738" y="64249"/>
                </a:lnTo>
                <a:lnTo>
                  <a:pt x="85725" y="86484"/>
                </a:lnTo>
                <a:lnTo>
                  <a:pt x="85725" y="178594"/>
                </a:lnTo>
                <a:cubicBezTo>
                  <a:pt x="85725" y="198328"/>
                  <a:pt x="66526" y="214313"/>
                  <a:pt x="42863" y="214313"/>
                </a:cubicBezTo>
                <a:cubicBezTo>
                  <a:pt x="19199" y="214313"/>
                  <a:pt x="0" y="198328"/>
                  <a:pt x="0" y="178594"/>
                </a:cubicBezTo>
                <a:cubicBezTo>
                  <a:pt x="0" y="158859"/>
                  <a:pt x="19199" y="142875"/>
                  <a:pt x="42863" y="142875"/>
                </a:cubicBezTo>
                <a:cubicBezTo>
                  <a:pt x="47863" y="142875"/>
                  <a:pt x="52685" y="143589"/>
                  <a:pt x="57150" y="144929"/>
                </a:cubicBezTo>
                <a:lnTo>
                  <a:pt x="57150" y="42863"/>
                </a:lnTo>
                <a:cubicBezTo>
                  <a:pt x="57150" y="36165"/>
                  <a:pt x="61793" y="30361"/>
                  <a:pt x="68357" y="28932"/>
                </a:cubicBezTo>
                <a:lnTo>
                  <a:pt x="196944" y="357"/>
                </a:lnTo>
                <a:cubicBezTo>
                  <a:pt x="201186" y="-580"/>
                  <a:pt x="205606" y="446"/>
                  <a:pt x="208999" y="317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8" name="Text 6"/>
          <p:cNvSpPr/>
          <p:nvPr/>
        </p:nvSpPr>
        <p:spPr>
          <a:xfrm>
            <a:off x="1047750" y="1790700"/>
            <a:ext cx="2057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¿Qué es un MP3?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647700" y="2247900"/>
            <a:ext cx="519112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Es una </a:t>
            </a:r>
            <a:pPr>
              <a:lnSpc>
                <a:spcPct val="140000"/>
              </a:lnSpc>
            </a:pPr>
            <a:r>
              <a:rPr lang="en-US" sz="1350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grabación de sonido digitalizada</a:t>
            </a:r>
            <a:pPr>
              <a:lnSpc>
                <a:spcPct val="140000"/>
              </a:lnSpc>
            </a:pPr>
            <a:r>
              <a:rPr lang="en-US" sz="135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: convertida en secuencias de 0s y 1s.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666750" y="2995613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11" name="Text 9"/>
          <p:cNvSpPr/>
          <p:nvPr/>
        </p:nvSpPr>
        <p:spPr>
          <a:xfrm>
            <a:off x="952500" y="2957513"/>
            <a:ext cx="4876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El sonido original (analógico) se muestrea miles de veces por segundo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666750" y="3529013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13" name="Text 11"/>
          <p:cNvSpPr/>
          <p:nvPr/>
        </p:nvSpPr>
        <p:spPr>
          <a:xfrm>
            <a:off x="952500" y="3490913"/>
            <a:ext cx="34861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Cada muestra se convierte en un número binario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666750" y="3833812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15" name="Text 13"/>
          <p:cNvSpPr/>
          <p:nvPr/>
        </p:nvSpPr>
        <p:spPr>
          <a:xfrm>
            <a:off x="952500" y="3795713"/>
            <a:ext cx="4876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Al reproducirla, el dispositivo las junta tan rápido que "tu oído no nota la diferencia"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385763" y="4676775"/>
            <a:ext cx="5591175" cy="1762125"/>
          </a:xfrm>
          <a:custGeom>
            <a:avLst/>
            <a:gdLst/>
            <a:ahLst/>
            <a:cxnLst/>
            <a:rect l="l" t="t" r="r" b="b"/>
            <a:pathLst>
              <a:path w="5591175" h="1762125">
                <a:moveTo>
                  <a:pt x="114291" y="0"/>
                </a:moveTo>
                <a:lnTo>
                  <a:pt x="5476884" y="0"/>
                </a:lnTo>
                <a:cubicBezTo>
                  <a:pt x="5540005" y="0"/>
                  <a:pt x="5591175" y="51170"/>
                  <a:pt x="5591175" y="114291"/>
                </a:cubicBezTo>
                <a:lnTo>
                  <a:pt x="5591175" y="1647834"/>
                </a:lnTo>
                <a:cubicBezTo>
                  <a:pt x="5591175" y="1710955"/>
                  <a:pt x="5540005" y="1762125"/>
                  <a:pt x="5476884" y="1762125"/>
                </a:cubicBezTo>
                <a:lnTo>
                  <a:pt x="114291" y="1762125"/>
                </a:lnTo>
                <a:cubicBezTo>
                  <a:pt x="51170" y="1762125"/>
                  <a:pt x="0" y="1710955"/>
                  <a:pt x="0" y="1647834"/>
                </a:cubicBezTo>
                <a:lnTo>
                  <a:pt x="0" y="114291"/>
                </a:lnTo>
                <a:cubicBezTo>
                  <a:pt x="0" y="51212"/>
                  <a:pt x="51212" y="0"/>
                  <a:pt x="114291" y="0"/>
                </a:cubicBezTo>
                <a:close/>
              </a:path>
            </a:pathLst>
          </a:custGeom>
          <a:solidFill>
            <a:srgbClr val="E07A5F">
              <a:alpha val="20000"/>
            </a:srgbClr>
          </a:solidFill>
          <a:ln w="12700">
            <a:solidFill>
              <a:srgbClr val="E07A5F">
                <a:alpha val="50196"/>
              </a:srgbClr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661988" y="4948238"/>
            <a:ext cx="200025" cy="228600"/>
          </a:xfrm>
          <a:custGeom>
            <a:avLst/>
            <a:gdLst/>
            <a:ahLst/>
            <a:cxnLst/>
            <a:rect l="l" t="t" r="r" b="b"/>
            <a:pathLst>
              <a:path w="200025" h="228600">
                <a:moveTo>
                  <a:pt x="0" y="42863"/>
                </a:moveTo>
                <a:cubicBezTo>
                  <a:pt x="0" y="27102"/>
                  <a:pt x="12814" y="14288"/>
                  <a:pt x="28575" y="14288"/>
                </a:cubicBezTo>
                <a:lnTo>
                  <a:pt x="171450" y="14288"/>
                </a:lnTo>
                <a:cubicBezTo>
                  <a:pt x="187211" y="14288"/>
                  <a:pt x="200025" y="27102"/>
                  <a:pt x="200025" y="42863"/>
                </a:cubicBezTo>
                <a:lnTo>
                  <a:pt x="200025" y="185738"/>
                </a:lnTo>
                <a:cubicBezTo>
                  <a:pt x="200025" y="201498"/>
                  <a:pt x="187211" y="214313"/>
                  <a:pt x="171450" y="214313"/>
                </a:cubicBezTo>
                <a:lnTo>
                  <a:pt x="28575" y="214313"/>
                </a:lnTo>
                <a:cubicBezTo>
                  <a:pt x="12814" y="214313"/>
                  <a:pt x="0" y="201498"/>
                  <a:pt x="0" y="185738"/>
                </a:cubicBezTo>
                <a:lnTo>
                  <a:pt x="0" y="42863"/>
                </a:lnTo>
                <a:close/>
                <a:moveTo>
                  <a:pt x="21431" y="164306"/>
                </a:moveTo>
                <a:lnTo>
                  <a:pt x="21431" y="178594"/>
                </a:lnTo>
                <a:cubicBezTo>
                  <a:pt x="21431" y="182523"/>
                  <a:pt x="24646" y="185738"/>
                  <a:pt x="28575" y="185738"/>
                </a:cubicBezTo>
                <a:lnTo>
                  <a:pt x="42863" y="185738"/>
                </a:lnTo>
                <a:cubicBezTo>
                  <a:pt x="46792" y="185738"/>
                  <a:pt x="50006" y="182523"/>
                  <a:pt x="50006" y="178594"/>
                </a:cubicBezTo>
                <a:lnTo>
                  <a:pt x="50006" y="164306"/>
                </a:lnTo>
                <a:cubicBezTo>
                  <a:pt x="50006" y="160377"/>
                  <a:pt x="46792" y="157163"/>
                  <a:pt x="42863" y="157163"/>
                </a:cubicBezTo>
                <a:lnTo>
                  <a:pt x="28575" y="157163"/>
                </a:lnTo>
                <a:cubicBezTo>
                  <a:pt x="24646" y="157163"/>
                  <a:pt x="21431" y="160377"/>
                  <a:pt x="21431" y="164306"/>
                </a:cubicBezTo>
                <a:close/>
                <a:moveTo>
                  <a:pt x="157163" y="157163"/>
                </a:moveTo>
                <a:cubicBezTo>
                  <a:pt x="153233" y="157163"/>
                  <a:pt x="150019" y="160377"/>
                  <a:pt x="150019" y="164306"/>
                </a:cubicBezTo>
                <a:lnTo>
                  <a:pt x="150019" y="178594"/>
                </a:lnTo>
                <a:cubicBezTo>
                  <a:pt x="150019" y="182523"/>
                  <a:pt x="153233" y="185738"/>
                  <a:pt x="157163" y="185738"/>
                </a:cubicBezTo>
                <a:lnTo>
                  <a:pt x="171450" y="185738"/>
                </a:lnTo>
                <a:cubicBezTo>
                  <a:pt x="175379" y="185738"/>
                  <a:pt x="178594" y="182523"/>
                  <a:pt x="178594" y="178594"/>
                </a:cubicBezTo>
                <a:lnTo>
                  <a:pt x="178594" y="164306"/>
                </a:lnTo>
                <a:cubicBezTo>
                  <a:pt x="178594" y="160377"/>
                  <a:pt x="175379" y="157163"/>
                  <a:pt x="171450" y="157163"/>
                </a:cubicBezTo>
                <a:lnTo>
                  <a:pt x="157163" y="157163"/>
                </a:lnTo>
                <a:close/>
                <a:moveTo>
                  <a:pt x="21431" y="107156"/>
                </a:moveTo>
                <a:lnTo>
                  <a:pt x="21431" y="121444"/>
                </a:lnTo>
                <a:cubicBezTo>
                  <a:pt x="21431" y="125373"/>
                  <a:pt x="24646" y="128588"/>
                  <a:pt x="28575" y="128588"/>
                </a:cubicBezTo>
                <a:lnTo>
                  <a:pt x="42863" y="128588"/>
                </a:lnTo>
                <a:cubicBezTo>
                  <a:pt x="46792" y="128588"/>
                  <a:pt x="50006" y="125373"/>
                  <a:pt x="50006" y="121444"/>
                </a:cubicBezTo>
                <a:lnTo>
                  <a:pt x="50006" y="107156"/>
                </a:lnTo>
                <a:cubicBezTo>
                  <a:pt x="50006" y="103227"/>
                  <a:pt x="46792" y="100013"/>
                  <a:pt x="42863" y="100013"/>
                </a:cubicBezTo>
                <a:lnTo>
                  <a:pt x="28575" y="100013"/>
                </a:lnTo>
                <a:cubicBezTo>
                  <a:pt x="24646" y="100013"/>
                  <a:pt x="21431" y="103227"/>
                  <a:pt x="21431" y="107156"/>
                </a:cubicBezTo>
                <a:close/>
                <a:moveTo>
                  <a:pt x="157163" y="100013"/>
                </a:moveTo>
                <a:cubicBezTo>
                  <a:pt x="153233" y="100013"/>
                  <a:pt x="150019" y="103227"/>
                  <a:pt x="150019" y="107156"/>
                </a:cubicBezTo>
                <a:lnTo>
                  <a:pt x="150019" y="121444"/>
                </a:lnTo>
                <a:cubicBezTo>
                  <a:pt x="150019" y="125373"/>
                  <a:pt x="153233" y="128588"/>
                  <a:pt x="157163" y="128588"/>
                </a:cubicBezTo>
                <a:lnTo>
                  <a:pt x="171450" y="128588"/>
                </a:lnTo>
                <a:cubicBezTo>
                  <a:pt x="175379" y="128588"/>
                  <a:pt x="178594" y="125373"/>
                  <a:pt x="178594" y="121444"/>
                </a:cubicBezTo>
                <a:lnTo>
                  <a:pt x="178594" y="107156"/>
                </a:lnTo>
                <a:cubicBezTo>
                  <a:pt x="178594" y="103227"/>
                  <a:pt x="175379" y="100013"/>
                  <a:pt x="171450" y="100013"/>
                </a:cubicBezTo>
                <a:lnTo>
                  <a:pt x="157163" y="100013"/>
                </a:lnTo>
                <a:close/>
                <a:moveTo>
                  <a:pt x="21431" y="50006"/>
                </a:moveTo>
                <a:lnTo>
                  <a:pt x="21431" y="64294"/>
                </a:lnTo>
                <a:cubicBezTo>
                  <a:pt x="21431" y="68223"/>
                  <a:pt x="24646" y="71438"/>
                  <a:pt x="28575" y="71438"/>
                </a:cubicBezTo>
                <a:lnTo>
                  <a:pt x="42863" y="71438"/>
                </a:lnTo>
                <a:cubicBezTo>
                  <a:pt x="46792" y="71438"/>
                  <a:pt x="50006" y="68223"/>
                  <a:pt x="50006" y="64294"/>
                </a:cubicBezTo>
                <a:lnTo>
                  <a:pt x="50006" y="50006"/>
                </a:lnTo>
                <a:cubicBezTo>
                  <a:pt x="50006" y="46077"/>
                  <a:pt x="46792" y="42863"/>
                  <a:pt x="42863" y="42863"/>
                </a:cubicBezTo>
                <a:lnTo>
                  <a:pt x="28575" y="42863"/>
                </a:lnTo>
                <a:cubicBezTo>
                  <a:pt x="24646" y="42863"/>
                  <a:pt x="21431" y="46077"/>
                  <a:pt x="21431" y="50006"/>
                </a:cubicBezTo>
                <a:close/>
                <a:moveTo>
                  <a:pt x="157163" y="42863"/>
                </a:moveTo>
                <a:cubicBezTo>
                  <a:pt x="153233" y="42863"/>
                  <a:pt x="150019" y="46077"/>
                  <a:pt x="150019" y="50006"/>
                </a:cubicBezTo>
                <a:lnTo>
                  <a:pt x="150019" y="64294"/>
                </a:lnTo>
                <a:cubicBezTo>
                  <a:pt x="150019" y="68223"/>
                  <a:pt x="153233" y="71438"/>
                  <a:pt x="157163" y="71438"/>
                </a:cubicBezTo>
                <a:lnTo>
                  <a:pt x="171450" y="71438"/>
                </a:lnTo>
                <a:cubicBezTo>
                  <a:pt x="175379" y="71438"/>
                  <a:pt x="178594" y="68223"/>
                  <a:pt x="178594" y="64294"/>
                </a:cubicBezTo>
                <a:lnTo>
                  <a:pt x="178594" y="50006"/>
                </a:lnTo>
                <a:cubicBezTo>
                  <a:pt x="178594" y="46077"/>
                  <a:pt x="175379" y="42863"/>
                  <a:pt x="171450" y="42863"/>
                </a:cubicBezTo>
                <a:lnTo>
                  <a:pt x="157163" y="42863"/>
                </a:ln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18" name="Text 16"/>
          <p:cNvSpPr/>
          <p:nvPr/>
        </p:nvSpPr>
        <p:spPr>
          <a:xfrm>
            <a:off x="1019175" y="4910138"/>
            <a:ext cx="25241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Analogía con el Cine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619125" y="5367338"/>
            <a:ext cx="5210175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350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El MP3 es una </a:t>
            </a:r>
            <a:pPr>
              <a:lnSpc>
                <a:spcPct val="140000"/>
              </a:lnSpc>
            </a:pPr>
            <a:r>
              <a:rPr lang="en-US" sz="1350" b="1" dirty="0">
                <a:solidFill>
                  <a:srgbClr val="EDF2F4"/>
                </a:solidFill>
                <a:highlight>
                  <a:srgbClr val="4A7C59">
                    <a:alpha val="10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película del sonido </a:t>
            </a:r>
            <a:pPr>
              <a:lnSpc>
                <a:spcPct val="140000"/>
              </a:lnSpc>
            </a:pPr>
            <a:r>
              <a:rPr lang="en-US" sz="1350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Muchos fotogramas de audio... uno tras otro... tan rápido, que tu oído cree que es continuo.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6215063" y="1566863"/>
            <a:ext cx="5591175" cy="3781425"/>
          </a:xfrm>
          <a:custGeom>
            <a:avLst/>
            <a:gdLst/>
            <a:ahLst/>
            <a:cxnLst/>
            <a:rect l="l" t="t" r="r" b="b"/>
            <a:pathLst>
              <a:path w="5591175" h="3781425">
                <a:moveTo>
                  <a:pt x="152391" y="0"/>
                </a:moveTo>
                <a:lnTo>
                  <a:pt x="5438784" y="0"/>
                </a:lnTo>
                <a:cubicBezTo>
                  <a:pt x="5522891" y="0"/>
                  <a:pt x="5591175" y="68284"/>
                  <a:pt x="5591175" y="152391"/>
                </a:cubicBezTo>
                <a:lnTo>
                  <a:pt x="5591175" y="3629034"/>
                </a:lnTo>
                <a:cubicBezTo>
                  <a:pt x="5591175" y="3713141"/>
                  <a:pt x="5522891" y="3781425"/>
                  <a:pt x="5438784" y="3781425"/>
                </a:cubicBezTo>
                <a:lnTo>
                  <a:pt x="152391" y="3781425"/>
                </a:lnTo>
                <a:cubicBezTo>
                  <a:pt x="68284" y="3781425"/>
                  <a:pt x="0" y="3713141"/>
                  <a:pt x="0" y="3629034"/>
                </a:cubicBezTo>
                <a:lnTo>
                  <a:pt x="0" y="152391"/>
                </a:lnTo>
                <a:cubicBezTo>
                  <a:pt x="0" y="68284"/>
                  <a:pt x="68284" y="0"/>
                  <a:pt x="152391" y="0"/>
                </a:cubicBezTo>
                <a:close/>
              </a:path>
            </a:pathLst>
          </a:custGeom>
          <a:solidFill>
            <a:srgbClr val="2B2D42">
              <a:alpha val="40000"/>
            </a:srgbClr>
          </a:solidFill>
          <a:ln w="12700">
            <a:solidFill>
              <a:srgbClr val="4A7C59">
                <a:alpha val="30196"/>
              </a:srgbClr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6448425" y="1838325"/>
            <a:ext cx="285750" cy="228600"/>
          </a:xfrm>
          <a:custGeom>
            <a:avLst/>
            <a:gdLst/>
            <a:ahLst/>
            <a:cxnLst/>
            <a:rect l="l" t="t" r="r" b="b"/>
            <a:pathLst>
              <a:path w="285750" h="228600">
                <a:moveTo>
                  <a:pt x="185693" y="93985"/>
                </a:moveTo>
                <a:cubicBezTo>
                  <a:pt x="191140" y="92512"/>
                  <a:pt x="196855" y="95101"/>
                  <a:pt x="199311" y="100146"/>
                </a:cubicBezTo>
                <a:lnTo>
                  <a:pt x="207615" y="116934"/>
                </a:lnTo>
                <a:cubicBezTo>
                  <a:pt x="212214" y="117559"/>
                  <a:pt x="216724" y="118809"/>
                  <a:pt x="220965" y="120551"/>
                </a:cubicBezTo>
                <a:lnTo>
                  <a:pt x="236592" y="110148"/>
                </a:lnTo>
                <a:cubicBezTo>
                  <a:pt x="241280" y="107022"/>
                  <a:pt x="247486" y="107647"/>
                  <a:pt x="251460" y="111621"/>
                </a:cubicBezTo>
                <a:lnTo>
                  <a:pt x="260033" y="120194"/>
                </a:lnTo>
                <a:cubicBezTo>
                  <a:pt x="264006" y="124167"/>
                  <a:pt x="264631" y="130418"/>
                  <a:pt x="261506" y="135062"/>
                </a:cubicBezTo>
                <a:lnTo>
                  <a:pt x="251103" y="150644"/>
                </a:lnTo>
                <a:cubicBezTo>
                  <a:pt x="251951" y="152742"/>
                  <a:pt x="252710" y="154930"/>
                  <a:pt x="253335" y="157207"/>
                </a:cubicBezTo>
                <a:cubicBezTo>
                  <a:pt x="253960" y="159484"/>
                  <a:pt x="254362" y="161717"/>
                  <a:pt x="254675" y="163994"/>
                </a:cubicBezTo>
                <a:lnTo>
                  <a:pt x="271507" y="172298"/>
                </a:lnTo>
                <a:cubicBezTo>
                  <a:pt x="276552" y="174799"/>
                  <a:pt x="279142" y="180514"/>
                  <a:pt x="277669" y="185916"/>
                </a:cubicBezTo>
                <a:lnTo>
                  <a:pt x="274543" y="197614"/>
                </a:lnTo>
                <a:cubicBezTo>
                  <a:pt x="273070" y="203016"/>
                  <a:pt x="268025" y="206678"/>
                  <a:pt x="262399" y="206320"/>
                </a:cubicBezTo>
                <a:lnTo>
                  <a:pt x="243647" y="205115"/>
                </a:lnTo>
                <a:cubicBezTo>
                  <a:pt x="240834" y="208731"/>
                  <a:pt x="237574" y="212080"/>
                  <a:pt x="233869" y="214938"/>
                </a:cubicBezTo>
                <a:lnTo>
                  <a:pt x="235074" y="233645"/>
                </a:lnTo>
                <a:cubicBezTo>
                  <a:pt x="235431" y="239271"/>
                  <a:pt x="231770" y="244361"/>
                  <a:pt x="226368" y="245790"/>
                </a:cubicBezTo>
                <a:lnTo>
                  <a:pt x="214670" y="248915"/>
                </a:lnTo>
                <a:cubicBezTo>
                  <a:pt x="209223" y="250388"/>
                  <a:pt x="203552" y="247799"/>
                  <a:pt x="201052" y="242754"/>
                </a:cubicBezTo>
                <a:lnTo>
                  <a:pt x="192747" y="225966"/>
                </a:lnTo>
                <a:cubicBezTo>
                  <a:pt x="188149" y="225341"/>
                  <a:pt x="183639" y="224091"/>
                  <a:pt x="179397" y="222349"/>
                </a:cubicBezTo>
                <a:lnTo>
                  <a:pt x="163770" y="232752"/>
                </a:lnTo>
                <a:cubicBezTo>
                  <a:pt x="159082" y="235878"/>
                  <a:pt x="152876" y="235253"/>
                  <a:pt x="148903" y="231279"/>
                </a:cubicBezTo>
                <a:lnTo>
                  <a:pt x="140330" y="222706"/>
                </a:lnTo>
                <a:cubicBezTo>
                  <a:pt x="136356" y="218733"/>
                  <a:pt x="135731" y="212527"/>
                  <a:pt x="138857" y="207838"/>
                </a:cubicBezTo>
                <a:lnTo>
                  <a:pt x="149260" y="192212"/>
                </a:lnTo>
                <a:cubicBezTo>
                  <a:pt x="148411" y="190113"/>
                  <a:pt x="147652" y="187925"/>
                  <a:pt x="147027" y="185648"/>
                </a:cubicBezTo>
                <a:cubicBezTo>
                  <a:pt x="146402" y="183371"/>
                  <a:pt x="146000" y="181094"/>
                  <a:pt x="145688" y="178862"/>
                </a:cubicBezTo>
                <a:lnTo>
                  <a:pt x="128855" y="170557"/>
                </a:lnTo>
                <a:cubicBezTo>
                  <a:pt x="123810" y="168057"/>
                  <a:pt x="121265" y="162342"/>
                  <a:pt x="122694" y="156939"/>
                </a:cubicBezTo>
                <a:lnTo>
                  <a:pt x="125819" y="145241"/>
                </a:lnTo>
                <a:cubicBezTo>
                  <a:pt x="127293" y="139839"/>
                  <a:pt x="132338" y="136178"/>
                  <a:pt x="137964" y="136535"/>
                </a:cubicBezTo>
                <a:lnTo>
                  <a:pt x="156671" y="137740"/>
                </a:lnTo>
                <a:cubicBezTo>
                  <a:pt x="159484" y="134124"/>
                  <a:pt x="162744" y="130775"/>
                  <a:pt x="166449" y="127918"/>
                </a:cubicBezTo>
                <a:lnTo>
                  <a:pt x="165244" y="109255"/>
                </a:lnTo>
                <a:cubicBezTo>
                  <a:pt x="164887" y="103629"/>
                  <a:pt x="168548" y="98539"/>
                  <a:pt x="173950" y="97110"/>
                </a:cubicBezTo>
                <a:lnTo>
                  <a:pt x="185648" y="93985"/>
                </a:lnTo>
                <a:close/>
                <a:moveTo>
                  <a:pt x="200204" y="151805"/>
                </a:moveTo>
                <a:cubicBezTo>
                  <a:pt x="189361" y="151817"/>
                  <a:pt x="180568" y="160630"/>
                  <a:pt x="180581" y="171472"/>
                </a:cubicBezTo>
                <a:cubicBezTo>
                  <a:pt x="180593" y="182315"/>
                  <a:pt x="189406" y="191108"/>
                  <a:pt x="200248" y="191095"/>
                </a:cubicBezTo>
                <a:cubicBezTo>
                  <a:pt x="211091" y="191083"/>
                  <a:pt x="219884" y="182270"/>
                  <a:pt x="219871" y="171428"/>
                </a:cubicBezTo>
                <a:cubicBezTo>
                  <a:pt x="219859" y="160585"/>
                  <a:pt x="211046" y="151792"/>
                  <a:pt x="200204" y="151805"/>
                </a:cubicBezTo>
                <a:close/>
                <a:moveTo>
                  <a:pt x="100414" y="-20315"/>
                </a:moveTo>
                <a:lnTo>
                  <a:pt x="112112" y="-17190"/>
                </a:lnTo>
                <a:cubicBezTo>
                  <a:pt x="117515" y="-15716"/>
                  <a:pt x="121176" y="-10626"/>
                  <a:pt x="120819" y="-5045"/>
                </a:cubicBezTo>
                <a:lnTo>
                  <a:pt x="119613" y="13618"/>
                </a:lnTo>
                <a:cubicBezTo>
                  <a:pt x="123319" y="16475"/>
                  <a:pt x="126578" y="19779"/>
                  <a:pt x="129391" y="23440"/>
                </a:cubicBezTo>
                <a:lnTo>
                  <a:pt x="148144" y="22235"/>
                </a:lnTo>
                <a:cubicBezTo>
                  <a:pt x="153725" y="21878"/>
                  <a:pt x="158814" y="25539"/>
                  <a:pt x="160288" y="30941"/>
                </a:cubicBezTo>
                <a:lnTo>
                  <a:pt x="163413" y="42639"/>
                </a:lnTo>
                <a:cubicBezTo>
                  <a:pt x="164842" y="48042"/>
                  <a:pt x="162297" y="53757"/>
                  <a:pt x="157252" y="56257"/>
                </a:cubicBezTo>
                <a:lnTo>
                  <a:pt x="140419" y="64562"/>
                </a:lnTo>
                <a:cubicBezTo>
                  <a:pt x="140107" y="66839"/>
                  <a:pt x="139660" y="69116"/>
                  <a:pt x="139080" y="71348"/>
                </a:cubicBezTo>
                <a:cubicBezTo>
                  <a:pt x="138499" y="73581"/>
                  <a:pt x="137696" y="75813"/>
                  <a:pt x="136847" y="77912"/>
                </a:cubicBezTo>
                <a:lnTo>
                  <a:pt x="147251" y="93538"/>
                </a:lnTo>
                <a:cubicBezTo>
                  <a:pt x="150376" y="98227"/>
                  <a:pt x="149751" y="104433"/>
                  <a:pt x="145777" y="108406"/>
                </a:cubicBezTo>
                <a:lnTo>
                  <a:pt x="137205" y="116979"/>
                </a:lnTo>
                <a:cubicBezTo>
                  <a:pt x="133231" y="120953"/>
                  <a:pt x="127025" y="121578"/>
                  <a:pt x="122337" y="118452"/>
                </a:cubicBezTo>
                <a:lnTo>
                  <a:pt x="106710" y="108049"/>
                </a:lnTo>
                <a:cubicBezTo>
                  <a:pt x="102468" y="109791"/>
                  <a:pt x="97959" y="111041"/>
                  <a:pt x="93360" y="111666"/>
                </a:cubicBezTo>
                <a:lnTo>
                  <a:pt x="85055" y="128454"/>
                </a:lnTo>
                <a:cubicBezTo>
                  <a:pt x="82555" y="133499"/>
                  <a:pt x="76840" y="136044"/>
                  <a:pt x="71438" y="134615"/>
                </a:cubicBezTo>
                <a:lnTo>
                  <a:pt x="59740" y="131490"/>
                </a:lnTo>
                <a:cubicBezTo>
                  <a:pt x="54293" y="130016"/>
                  <a:pt x="50676" y="124926"/>
                  <a:pt x="51033" y="119345"/>
                </a:cubicBezTo>
                <a:lnTo>
                  <a:pt x="52239" y="100638"/>
                </a:lnTo>
                <a:cubicBezTo>
                  <a:pt x="48533" y="97780"/>
                  <a:pt x="45274" y="94476"/>
                  <a:pt x="42461" y="90815"/>
                </a:cubicBezTo>
                <a:lnTo>
                  <a:pt x="23708" y="92020"/>
                </a:lnTo>
                <a:cubicBezTo>
                  <a:pt x="18127" y="92378"/>
                  <a:pt x="13037" y="88716"/>
                  <a:pt x="11564" y="83314"/>
                </a:cubicBezTo>
                <a:lnTo>
                  <a:pt x="8439" y="71616"/>
                </a:lnTo>
                <a:cubicBezTo>
                  <a:pt x="7010" y="66214"/>
                  <a:pt x="9555" y="60499"/>
                  <a:pt x="14600" y="57998"/>
                </a:cubicBezTo>
                <a:lnTo>
                  <a:pt x="31433" y="49694"/>
                </a:lnTo>
                <a:cubicBezTo>
                  <a:pt x="31745" y="47417"/>
                  <a:pt x="32192" y="45184"/>
                  <a:pt x="32772" y="42907"/>
                </a:cubicBezTo>
                <a:cubicBezTo>
                  <a:pt x="33397" y="40630"/>
                  <a:pt x="34111" y="38442"/>
                  <a:pt x="35004" y="36344"/>
                </a:cubicBezTo>
                <a:lnTo>
                  <a:pt x="24601" y="20762"/>
                </a:lnTo>
                <a:cubicBezTo>
                  <a:pt x="21476" y="16073"/>
                  <a:pt x="22101" y="9867"/>
                  <a:pt x="26075" y="5894"/>
                </a:cubicBezTo>
                <a:lnTo>
                  <a:pt x="34647" y="-2679"/>
                </a:lnTo>
                <a:cubicBezTo>
                  <a:pt x="38621" y="-6653"/>
                  <a:pt x="44827" y="-7278"/>
                  <a:pt x="49515" y="-4152"/>
                </a:cubicBezTo>
                <a:lnTo>
                  <a:pt x="65142" y="6251"/>
                </a:lnTo>
                <a:cubicBezTo>
                  <a:pt x="69384" y="4509"/>
                  <a:pt x="73893" y="3259"/>
                  <a:pt x="78492" y="2634"/>
                </a:cubicBezTo>
                <a:lnTo>
                  <a:pt x="86797" y="-14154"/>
                </a:lnTo>
                <a:cubicBezTo>
                  <a:pt x="89297" y="-19199"/>
                  <a:pt x="94967" y="-21744"/>
                  <a:pt x="100414" y="-20315"/>
                </a:cubicBezTo>
                <a:close/>
                <a:moveTo>
                  <a:pt x="85904" y="37505"/>
                </a:moveTo>
                <a:cubicBezTo>
                  <a:pt x="75061" y="37505"/>
                  <a:pt x="66258" y="46307"/>
                  <a:pt x="66258" y="57150"/>
                </a:cubicBezTo>
                <a:cubicBezTo>
                  <a:pt x="66258" y="67993"/>
                  <a:pt x="75061" y="76795"/>
                  <a:pt x="85904" y="76795"/>
                </a:cubicBezTo>
                <a:cubicBezTo>
                  <a:pt x="96746" y="76795"/>
                  <a:pt x="105549" y="67993"/>
                  <a:pt x="105549" y="57150"/>
                </a:cubicBezTo>
                <a:cubicBezTo>
                  <a:pt x="105549" y="46307"/>
                  <a:pt x="96746" y="37505"/>
                  <a:pt x="85904" y="37505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22" name="Text 20"/>
          <p:cNvSpPr/>
          <p:nvPr/>
        </p:nvSpPr>
        <p:spPr>
          <a:xfrm>
            <a:off x="6734175" y="1800225"/>
            <a:ext cx="4953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Circuitos Digitales en Acción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6448425" y="2295525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114300" y="0"/>
                </a:moveTo>
                <a:lnTo>
                  <a:pt x="342900" y="0"/>
                </a:lnTo>
                <a:cubicBezTo>
                  <a:pt x="405984" y="0"/>
                  <a:pt x="457200" y="51216"/>
                  <a:pt x="457200" y="114300"/>
                </a:cubicBezTo>
                <a:lnTo>
                  <a:pt x="457200" y="342900"/>
                </a:lnTo>
                <a:cubicBezTo>
                  <a:pt x="457200" y="405984"/>
                  <a:pt x="405984" y="457200"/>
                  <a:pt x="342900" y="457200"/>
                </a:cubicBezTo>
                <a:lnTo>
                  <a:pt x="114300" y="457200"/>
                </a:lnTo>
                <a:cubicBezTo>
                  <a:pt x="51216" y="457200"/>
                  <a:pt x="0" y="405984"/>
                  <a:pt x="0" y="3429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4A7C59">
              <a:alpha val="20000"/>
            </a:srgbClr>
          </a:solidFill>
          <a:ln/>
        </p:spPr>
      </p:sp>
      <p:sp>
        <p:nvSpPr>
          <p:cNvPr id="24" name="Text 22"/>
          <p:cNvSpPr/>
          <p:nvPr/>
        </p:nvSpPr>
        <p:spPr>
          <a:xfrm>
            <a:off x="6618129" y="2390775"/>
            <a:ext cx="2095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4A7C59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1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7058025" y="2295525"/>
            <a:ext cx="20955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Decodificación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7058025" y="2600325"/>
            <a:ext cx="20859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El archivo MP3 se decodifica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8939213" y="2981325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63029" y="187003"/>
                </a:moveTo>
                <a:cubicBezTo>
                  <a:pt x="67680" y="191653"/>
                  <a:pt x="75233" y="191653"/>
                  <a:pt x="79883" y="187003"/>
                </a:cubicBezTo>
                <a:lnTo>
                  <a:pt x="139415" y="127471"/>
                </a:lnTo>
                <a:cubicBezTo>
                  <a:pt x="144066" y="122820"/>
                  <a:pt x="144066" y="115267"/>
                  <a:pt x="139415" y="110617"/>
                </a:cubicBezTo>
                <a:cubicBezTo>
                  <a:pt x="134764" y="105966"/>
                  <a:pt x="127211" y="105966"/>
                  <a:pt x="122560" y="110617"/>
                </a:cubicBezTo>
                <a:lnTo>
                  <a:pt x="83344" y="149833"/>
                </a:lnTo>
                <a:lnTo>
                  <a:pt x="83344" y="11906"/>
                </a:lnTo>
                <a:cubicBezTo>
                  <a:pt x="83344" y="5321"/>
                  <a:pt x="78023" y="0"/>
                  <a:pt x="71438" y="0"/>
                </a:cubicBezTo>
                <a:cubicBezTo>
                  <a:pt x="64852" y="0"/>
                  <a:pt x="59531" y="5321"/>
                  <a:pt x="59531" y="11906"/>
                </a:cubicBezTo>
                <a:lnTo>
                  <a:pt x="59531" y="149833"/>
                </a:lnTo>
                <a:lnTo>
                  <a:pt x="20315" y="110617"/>
                </a:lnTo>
                <a:cubicBezTo>
                  <a:pt x="15664" y="105966"/>
                  <a:pt x="8111" y="105966"/>
                  <a:pt x="3460" y="110617"/>
                </a:cubicBezTo>
                <a:cubicBezTo>
                  <a:pt x="-1191" y="115267"/>
                  <a:pt x="-1191" y="122820"/>
                  <a:pt x="3460" y="127471"/>
                </a:cubicBezTo>
                <a:lnTo>
                  <a:pt x="62992" y="187003"/>
                </a:lnTo>
                <a:close/>
              </a:path>
            </a:pathLst>
          </a:custGeom>
          <a:solidFill>
            <a:srgbClr val="8D99AE"/>
          </a:solidFill>
          <a:ln/>
        </p:spPr>
      </p:sp>
      <p:sp>
        <p:nvSpPr>
          <p:cNvPr id="28" name="Shape 26"/>
          <p:cNvSpPr/>
          <p:nvPr/>
        </p:nvSpPr>
        <p:spPr>
          <a:xfrm>
            <a:off x="6448425" y="3324225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114300" y="0"/>
                </a:moveTo>
                <a:lnTo>
                  <a:pt x="342900" y="0"/>
                </a:lnTo>
                <a:cubicBezTo>
                  <a:pt x="405984" y="0"/>
                  <a:pt x="457200" y="51216"/>
                  <a:pt x="457200" y="114300"/>
                </a:cubicBezTo>
                <a:lnTo>
                  <a:pt x="457200" y="342900"/>
                </a:lnTo>
                <a:cubicBezTo>
                  <a:pt x="457200" y="405984"/>
                  <a:pt x="405984" y="457200"/>
                  <a:pt x="342900" y="457200"/>
                </a:cubicBezTo>
                <a:lnTo>
                  <a:pt x="114300" y="457200"/>
                </a:lnTo>
                <a:cubicBezTo>
                  <a:pt x="51216" y="457200"/>
                  <a:pt x="0" y="405984"/>
                  <a:pt x="0" y="3429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E07A5F">
              <a:alpha val="20000"/>
            </a:srgbClr>
          </a:solidFill>
          <a:ln/>
        </p:spPr>
      </p:sp>
      <p:sp>
        <p:nvSpPr>
          <p:cNvPr id="29" name="Text 27"/>
          <p:cNvSpPr/>
          <p:nvPr/>
        </p:nvSpPr>
        <p:spPr>
          <a:xfrm>
            <a:off x="6618129" y="3419475"/>
            <a:ext cx="2095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07A5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2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7058025" y="3324225"/>
            <a:ext cx="19621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Conversión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7058025" y="3629025"/>
            <a:ext cx="19526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Bits se convierten a voltaje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8939213" y="4010025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63029" y="187003"/>
                </a:moveTo>
                <a:cubicBezTo>
                  <a:pt x="67680" y="191653"/>
                  <a:pt x="75233" y="191653"/>
                  <a:pt x="79883" y="187003"/>
                </a:cubicBezTo>
                <a:lnTo>
                  <a:pt x="139415" y="127471"/>
                </a:lnTo>
                <a:cubicBezTo>
                  <a:pt x="144066" y="122820"/>
                  <a:pt x="144066" y="115267"/>
                  <a:pt x="139415" y="110617"/>
                </a:cubicBezTo>
                <a:cubicBezTo>
                  <a:pt x="134764" y="105966"/>
                  <a:pt x="127211" y="105966"/>
                  <a:pt x="122560" y="110617"/>
                </a:cubicBezTo>
                <a:lnTo>
                  <a:pt x="83344" y="149833"/>
                </a:lnTo>
                <a:lnTo>
                  <a:pt x="83344" y="11906"/>
                </a:lnTo>
                <a:cubicBezTo>
                  <a:pt x="83344" y="5321"/>
                  <a:pt x="78023" y="0"/>
                  <a:pt x="71438" y="0"/>
                </a:cubicBezTo>
                <a:cubicBezTo>
                  <a:pt x="64852" y="0"/>
                  <a:pt x="59531" y="5321"/>
                  <a:pt x="59531" y="11906"/>
                </a:cubicBezTo>
                <a:lnTo>
                  <a:pt x="59531" y="149833"/>
                </a:lnTo>
                <a:lnTo>
                  <a:pt x="20315" y="110617"/>
                </a:lnTo>
                <a:cubicBezTo>
                  <a:pt x="15664" y="105966"/>
                  <a:pt x="8111" y="105966"/>
                  <a:pt x="3460" y="110617"/>
                </a:cubicBezTo>
                <a:cubicBezTo>
                  <a:pt x="-1191" y="115267"/>
                  <a:pt x="-1191" y="122820"/>
                  <a:pt x="3460" y="127471"/>
                </a:cubicBezTo>
                <a:lnTo>
                  <a:pt x="62992" y="187003"/>
                </a:lnTo>
                <a:close/>
              </a:path>
            </a:pathLst>
          </a:custGeom>
          <a:solidFill>
            <a:srgbClr val="8D99AE"/>
          </a:solidFill>
          <a:ln/>
        </p:spPr>
      </p:sp>
      <p:sp>
        <p:nvSpPr>
          <p:cNvPr id="33" name="Shape 31"/>
          <p:cNvSpPr/>
          <p:nvPr/>
        </p:nvSpPr>
        <p:spPr>
          <a:xfrm>
            <a:off x="6448425" y="4352925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114300" y="0"/>
                </a:moveTo>
                <a:lnTo>
                  <a:pt x="342900" y="0"/>
                </a:lnTo>
                <a:cubicBezTo>
                  <a:pt x="405984" y="0"/>
                  <a:pt x="457200" y="51216"/>
                  <a:pt x="457200" y="114300"/>
                </a:cubicBezTo>
                <a:lnTo>
                  <a:pt x="457200" y="342900"/>
                </a:lnTo>
                <a:cubicBezTo>
                  <a:pt x="457200" y="405984"/>
                  <a:pt x="405984" y="457200"/>
                  <a:pt x="342900" y="457200"/>
                </a:cubicBezTo>
                <a:lnTo>
                  <a:pt x="114300" y="457200"/>
                </a:lnTo>
                <a:cubicBezTo>
                  <a:pt x="51216" y="457200"/>
                  <a:pt x="0" y="405984"/>
                  <a:pt x="0" y="3429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4A7C59">
              <a:alpha val="20000"/>
            </a:srgbClr>
          </a:solidFill>
          <a:ln/>
        </p:spPr>
      </p:sp>
      <p:sp>
        <p:nvSpPr>
          <p:cNvPr id="34" name="Text 32"/>
          <p:cNvSpPr/>
          <p:nvPr/>
        </p:nvSpPr>
        <p:spPr>
          <a:xfrm>
            <a:off x="6618129" y="4448175"/>
            <a:ext cx="2095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4A7C59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3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7058025" y="4352925"/>
            <a:ext cx="25812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Activación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7058025" y="4657725"/>
            <a:ext cx="25717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Los audífonos reproducen el sonido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6215063" y="5548313"/>
            <a:ext cx="5591175" cy="923925"/>
          </a:xfrm>
          <a:custGeom>
            <a:avLst/>
            <a:gdLst/>
            <a:ahLst/>
            <a:cxnLst/>
            <a:rect l="l" t="t" r="r" b="b"/>
            <a:pathLst>
              <a:path w="5591175" h="923925">
                <a:moveTo>
                  <a:pt x="114299" y="0"/>
                </a:moveTo>
                <a:lnTo>
                  <a:pt x="5476876" y="0"/>
                </a:lnTo>
                <a:cubicBezTo>
                  <a:pt x="5540002" y="0"/>
                  <a:pt x="5591175" y="51173"/>
                  <a:pt x="5591175" y="114299"/>
                </a:cubicBezTo>
                <a:lnTo>
                  <a:pt x="5591175" y="809626"/>
                </a:lnTo>
                <a:cubicBezTo>
                  <a:pt x="5591175" y="872752"/>
                  <a:pt x="5540002" y="923925"/>
                  <a:pt x="5476876" y="923925"/>
                </a:cubicBezTo>
                <a:lnTo>
                  <a:pt x="114299" y="923925"/>
                </a:lnTo>
                <a:cubicBezTo>
                  <a:pt x="51216" y="923925"/>
                  <a:pt x="0" y="872709"/>
                  <a:pt x="0" y="809626"/>
                </a:cubicBezTo>
                <a:lnTo>
                  <a:pt x="0" y="114299"/>
                </a:lnTo>
                <a:cubicBezTo>
                  <a:pt x="0" y="51216"/>
                  <a:pt x="51216" y="0"/>
                  <a:pt x="114299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 w="12700">
            <a:solidFill>
              <a:srgbClr val="E07A5F">
                <a:alpha val="30196"/>
              </a:srgbClr>
            </a:solidFill>
            <a:prstDash val="solid"/>
          </a:ln>
        </p:spPr>
      </p:sp>
      <p:sp>
        <p:nvSpPr>
          <p:cNvPr id="38" name="Shape 36"/>
          <p:cNvSpPr/>
          <p:nvPr/>
        </p:nvSpPr>
        <p:spPr>
          <a:xfrm>
            <a:off x="6451918" y="5800725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85725" y="0"/>
                </a:moveTo>
                <a:cubicBezTo>
                  <a:pt x="90647" y="0"/>
                  <a:pt x="95168" y="2712"/>
                  <a:pt x="97512" y="7032"/>
                </a:cubicBezTo>
                <a:lnTo>
                  <a:pt x="169843" y="140977"/>
                </a:lnTo>
                <a:cubicBezTo>
                  <a:pt x="172086" y="145130"/>
                  <a:pt x="171986" y="150153"/>
                  <a:pt x="169575" y="154205"/>
                </a:cubicBezTo>
                <a:cubicBezTo>
                  <a:pt x="167164" y="158256"/>
                  <a:pt x="162777" y="160734"/>
                  <a:pt x="158055" y="160734"/>
                </a:cubicBezTo>
                <a:lnTo>
                  <a:pt x="13395" y="160734"/>
                </a:lnTo>
                <a:cubicBezTo>
                  <a:pt x="8673" y="160734"/>
                  <a:pt x="4320" y="158256"/>
                  <a:pt x="1875" y="154205"/>
                </a:cubicBezTo>
                <a:cubicBezTo>
                  <a:pt x="-569" y="150153"/>
                  <a:pt x="-636" y="145130"/>
                  <a:pt x="1607" y="140977"/>
                </a:cubicBezTo>
                <a:lnTo>
                  <a:pt x="73938" y="7032"/>
                </a:lnTo>
                <a:cubicBezTo>
                  <a:pt x="76282" y="2712"/>
                  <a:pt x="80803" y="0"/>
                  <a:pt x="85725" y="0"/>
                </a:cubicBezTo>
                <a:close/>
                <a:moveTo>
                  <a:pt x="85725" y="56257"/>
                </a:moveTo>
                <a:cubicBezTo>
                  <a:pt x="81271" y="56257"/>
                  <a:pt x="77688" y="59840"/>
                  <a:pt x="77688" y="64294"/>
                </a:cubicBezTo>
                <a:lnTo>
                  <a:pt x="77688" y="101798"/>
                </a:lnTo>
                <a:cubicBezTo>
                  <a:pt x="77688" y="106252"/>
                  <a:pt x="81271" y="109835"/>
                  <a:pt x="85725" y="109835"/>
                </a:cubicBezTo>
                <a:cubicBezTo>
                  <a:pt x="90179" y="109835"/>
                  <a:pt x="93762" y="106252"/>
                  <a:pt x="93762" y="101798"/>
                </a:cubicBezTo>
                <a:lnTo>
                  <a:pt x="93762" y="64294"/>
                </a:lnTo>
                <a:cubicBezTo>
                  <a:pt x="93762" y="59840"/>
                  <a:pt x="90179" y="56257"/>
                  <a:pt x="85725" y="56257"/>
                </a:cubicBezTo>
                <a:close/>
                <a:moveTo>
                  <a:pt x="94666" y="128588"/>
                </a:moveTo>
                <a:cubicBezTo>
                  <a:pt x="94869" y="125269"/>
                  <a:pt x="93214" y="122111"/>
                  <a:pt x="90369" y="120390"/>
                </a:cubicBezTo>
                <a:cubicBezTo>
                  <a:pt x="87524" y="118670"/>
                  <a:pt x="83959" y="118670"/>
                  <a:pt x="81114" y="120390"/>
                </a:cubicBezTo>
                <a:cubicBezTo>
                  <a:pt x="78269" y="122111"/>
                  <a:pt x="76614" y="125269"/>
                  <a:pt x="76818" y="128587"/>
                </a:cubicBezTo>
                <a:cubicBezTo>
                  <a:pt x="76614" y="131906"/>
                  <a:pt x="78269" y="135064"/>
                  <a:pt x="81114" y="136785"/>
                </a:cubicBezTo>
                <a:cubicBezTo>
                  <a:pt x="83959" y="138505"/>
                  <a:pt x="87524" y="138505"/>
                  <a:pt x="90369" y="136785"/>
                </a:cubicBezTo>
                <a:cubicBezTo>
                  <a:pt x="93214" y="135064"/>
                  <a:pt x="94869" y="131906"/>
                  <a:pt x="94666" y="128588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39" name="Text 37"/>
          <p:cNvSpPr/>
          <p:nvPr/>
        </p:nvSpPr>
        <p:spPr>
          <a:xfrm>
            <a:off x="6643688" y="5743575"/>
            <a:ext cx="501015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Sin electrónica digital... </a:t>
            </a:r>
            <a:pPr algn="ctr">
              <a:lnSpc>
                <a:spcPct val="130000"/>
              </a:lnSpc>
            </a:pPr>
            <a:r>
              <a:rPr lang="en-US" sz="1350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no hay Spotify. No hay TikTok. No hay podcast.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1A1D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9842" y="349842"/>
            <a:ext cx="6235937" cy="2099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2" b="1" spc="110" kern="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Comunicaciones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49842" y="629716"/>
            <a:ext cx="6375874" cy="15742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306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La Fibra Óptica: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3306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Luz que Transporta el Mundo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49842" y="2343943"/>
            <a:ext cx="1119495" cy="34984"/>
          </a:xfrm>
          <a:custGeom>
            <a:avLst/>
            <a:gdLst/>
            <a:ahLst/>
            <a:cxnLst/>
            <a:rect l="l" t="t" r="r" b="b"/>
            <a:pathLst>
              <a:path w="1119495" h="34984">
                <a:moveTo>
                  <a:pt x="0" y="0"/>
                </a:moveTo>
                <a:lnTo>
                  <a:pt x="1119495" y="0"/>
                </a:lnTo>
                <a:lnTo>
                  <a:pt x="1119495" y="34984"/>
                </a:lnTo>
                <a:lnTo>
                  <a:pt x="0" y="34984"/>
                </a:lnTo>
                <a:lnTo>
                  <a:pt x="0" y="0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5" name="Shape 3"/>
          <p:cNvSpPr/>
          <p:nvPr/>
        </p:nvSpPr>
        <p:spPr>
          <a:xfrm>
            <a:off x="367334" y="2588832"/>
            <a:ext cx="6148476" cy="1119495"/>
          </a:xfrm>
          <a:custGeom>
            <a:avLst/>
            <a:gdLst/>
            <a:ahLst/>
            <a:cxnLst/>
            <a:rect l="l" t="t" r="r" b="b"/>
            <a:pathLst>
              <a:path w="6148476" h="1119495">
                <a:moveTo>
                  <a:pt x="34984" y="0"/>
                </a:moveTo>
                <a:lnTo>
                  <a:pt x="6043524" y="0"/>
                </a:lnTo>
                <a:cubicBezTo>
                  <a:pt x="6101487" y="0"/>
                  <a:pt x="6148476" y="46989"/>
                  <a:pt x="6148476" y="104953"/>
                </a:cubicBezTo>
                <a:lnTo>
                  <a:pt x="6148476" y="1014542"/>
                </a:lnTo>
                <a:cubicBezTo>
                  <a:pt x="6148476" y="1072506"/>
                  <a:pt x="6101487" y="1119495"/>
                  <a:pt x="6043524" y="1119495"/>
                </a:cubicBezTo>
                <a:lnTo>
                  <a:pt x="34984" y="1119495"/>
                </a:lnTo>
                <a:cubicBezTo>
                  <a:pt x="15663" y="1119495"/>
                  <a:pt x="0" y="1103832"/>
                  <a:pt x="0" y="1084511"/>
                </a:cubicBezTo>
                <a:lnTo>
                  <a:pt x="0" y="34984"/>
                </a:lnTo>
                <a:cubicBezTo>
                  <a:pt x="0" y="15676"/>
                  <a:pt x="15676" y="0"/>
                  <a:pt x="34984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/>
        </p:spPr>
      </p:sp>
      <p:sp>
        <p:nvSpPr>
          <p:cNvPr id="6" name="Shape 4"/>
          <p:cNvSpPr/>
          <p:nvPr/>
        </p:nvSpPr>
        <p:spPr>
          <a:xfrm>
            <a:off x="367334" y="2588832"/>
            <a:ext cx="34984" cy="1119495"/>
          </a:xfrm>
          <a:custGeom>
            <a:avLst/>
            <a:gdLst/>
            <a:ahLst/>
            <a:cxnLst/>
            <a:rect l="l" t="t" r="r" b="b"/>
            <a:pathLst>
              <a:path w="34984" h="1119495">
                <a:moveTo>
                  <a:pt x="34984" y="0"/>
                </a:moveTo>
                <a:lnTo>
                  <a:pt x="34984" y="0"/>
                </a:lnTo>
                <a:lnTo>
                  <a:pt x="34984" y="1119495"/>
                </a:lnTo>
                <a:lnTo>
                  <a:pt x="34984" y="1119495"/>
                </a:lnTo>
                <a:cubicBezTo>
                  <a:pt x="15663" y="1119495"/>
                  <a:pt x="0" y="1103832"/>
                  <a:pt x="0" y="1084511"/>
                </a:cubicBezTo>
                <a:lnTo>
                  <a:pt x="0" y="34984"/>
                </a:lnTo>
                <a:cubicBezTo>
                  <a:pt x="0" y="15676"/>
                  <a:pt x="15676" y="0"/>
                  <a:pt x="34984" y="0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7" name="Shape 5"/>
          <p:cNvSpPr/>
          <p:nvPr/>
        </p:nvSpPr>
        <p:spPr>
          <a:xfrm>
            <a:off x="559747" y="2763753"/>
            <a:ext cx="349842" cy="349842"/>
          </a:xfrm>
          <a:custGeom>
            <a:avLst/>
            <a:gdLst/>
            <a:ahLst/>
            <a:cxnLst/>
            <a:rect l="l" t="t" r="r" b="b"/>
            <a:pathLst>
              <a:path w="349842" h="349842">
                <a:moveTo>
                  <a:pt x="69968" y="0"/>
                </a:moveTo>
                <a:lnTo>
                  <a:pt x="279874" y="0"/>
                </a:lnTo>
                <a:cubicBezTo>
                  <a:pt x="318490" y="0"/>
                  <a:pt x="349842" y="31352"/>
                  <a:pt x="349842" y="69968"/>
                </a:cubicBezTo>
                <a:lnTo>
                  <a:pt x="349842" y="279874"/>
                </a:lnTo>
                <a:cubicBezTo>
                  <a:pt x="349842" y="318490"/>
                  <a:pt x="318490" y="349842"/>
                  <a:pt x="279874" y="349842"/>
                </a:cubicBezTo>
                <a:lnTo>
                  <a:pt x="69968" y="349842"/>
                </a:lnTo>
                <a:cubicBezTo>
                  <a:pt x="31352" y="349842"/>
                  <a:pt x="0" y="318490"/>
                  <a:pt x="0" y="279874"/>
                </a:cubicBezTo>
                <a:lnTo>
                  <a:pt x="0" y="69968"/>
                </a:lnTo>
                <a:cubicBezTo>
                  <a:pt x="0" y="31352"/>
                  <a:pt x="31352" y="0"/>
                  <a:pt x="69968" y="0"/>
                </a:cubicBezTo>
                <a:close/>
              </a:path>
            </a:pathLst>
          </a:custGeom>
          <a:solidFill>
            <a:srgbClr val="4A7C59">
              <a:alpha val="20000"/>
            </a:srgbClr>
          </a:solidFill>
          <a:ln/>
        </p:spPr>
      </p:sp>
      <p:sp>
        <p:nvSpPr>
          <p:cNvPr id="8" name="Shape 6"/>
          <p:cNvSpPr/>
          <p:nvPr/>
        </p:nvSpPr>
        <p:spPr>
          <a:xfrm>
            <a:off x="648301" y="2859960"/>
            <a:ext cx="177108" cy="157429"/>
          </a:xfrm>
          <a:custGeom>
            <a:avLst/>
            <a:gdLst/>
            <a:ahLst/>
            <a:cxnLst/>
            <a:rect l="l" t="t" r="r" b="b"/>
            <a:pathLst>
              <a:path w="177108" h="157429">
                <a:moveTo>
                  <a:pt x="76255" y="27058"/>
                </a:moveTo>
                <a:lnTo>
                  <a:pt x="100853" y="27058"/>
                </a:lnTo>
                <a:lnTo>
                  <a:pt x="100853" y="41817"/>
                </a:lnTo>
                <a:lnTo>
                  <a:pt x="76255" y="41817"/>
                </a:lnTo>
                <a:lnTo>
                  <a:pt x="76255" y="27058"/>
                </a:lnTo>
                <a:close/>
                <a:moveTo>
                  <a:pt x="73795" y="9839"/>
                </a:moveTo>
                <a:cubicBezTo>
                  <a:pt x="65647" y="9839"/>
                  <a:pt x="59036" y="16450"/>
                  <a:pt x="59036" y="24598"/>
                </a:cubicBezTo>
                <a:lnTo>
                  <a:pt x="59036" y="44277"/>
                </a:lnTo>
                <a:cubicBezTo>
                  <a:pt x="59036" y="52425"/>
                  <a:pt x="65647" y="59036"/>
                  <a:pt x="73795" y="59036"/>
                </a:cubicBezTo>
                <a:lnTo>
                  <a:pt x="78714" y="59036"/>
                </a:lnTo>
                <a:lnTo>
                  <a:pt x="78714" y="68875"/>
                </a:lnTo>
                <a:lnTo>
                  <a:pt x="9839" y="68875"/>
                </a:lnTo>
                <a:cubicBezTo>
                  <a:pt x="4397" y="68875"/>
                  <a:pt x="0" y="73272"/>
                  <a:pt x="0" y="78714"/>
                </a:cubicBezTo>
                <a:cubicBezTo>
                  <a:pt x="0" y="84157"/>
                  <a:pt x="4397" y="88554"/>
                  <a:pt x="9839" y="88554"/>
                </a:cubicBezTo>
                <a:lnTo>
                  <a:pt x="39357" y="88554"/>
                </a:lnTo>
                <a:lnTo>
                  <a:pt x="39357" y="98393"/>
                </a:lnTo>
                <a:lnTo>
                  <a:pt x="34438" y="98393"/>
                </a:lnTo>
                <a:cubicBezTo>
                  <a:pt x="26289" y="98393"/>
                  <a:pt x="19679" y="105004"/>
                  <a:pt x="19679" y="113152"/>
                </a:cubicBezTo>
                <a:lnTo>
                  <a:pt x="19679" y="132831"/>
                </a:lnTo>
                <a:cubicBezTo>
                  <a:pt x="19679" y="140979"/>
                  <a:pt x="26289" y="147590"/>
                  <a:pt x="34438" y="147590"/>
                </a:cubicBezTo>
                <a:lnTo>
                  <a:pt x="63956" y="147590"/>
                </a:lnTo>
                <a:cubicBezTo>
                  <a:pt x="72104" y="147590"/>
                  <a:pt x="78714" y="140979"/>
                  <a:pt x="78714" y="132831"/>
                </a:cubicBezTo>
                <a:lnTo>
                  <a:pt x="78714" y="113152"/>
                </a:lnTo>
                <a:cubicBezTo>
                  <a:pt x="78714" y="105004"/>
                  <a:pt x="72104" y="98393"/>
                  <a:pt x="63956" y="98393"/>
                </a:cubicBezTo>
                <a:lnTo>
                  <a:pt x="59036" y="98393"/>
                </a:lnTo>
                <a:lnTo>
                  <a:pt x="59036" y="88554"/>
                </a:lnTo>
                <a:lnTo>
                  <a:pt x="118072" y="88554"/>
                </a:lnTo>
                <a:lnTo>
                  <a:pt x="118072" y="98393"/>
                </a:lnTo>
                <a:lnTo>
                  <a:pt x="113152" y="98393"/>
                </a:lnTo>
                <a:cubicBezTo>
                  <a:pt x="105004" y="98393"/>
                  <a:pt x="98393" y="105004"/>
                  <a:pt x="98393" y="113152"/>
                </a:cubicBezTo>
                <a:lnTo>
                  <a:pt x="98393" y="132831"/>
                </a:lnTo>
                <a:cubicBezTo>
                  <a:pt x="98393" y="140979"/>
                  <a:pt x="105004" y="147590"/>
                  <a:pt x="113152" y="147590"/>
                </a:cubicBezTo>
                <a:lnTo>
                  <a:pt x="142670" y="147590"/>
                </a:lnTo>
                <a:cubicBezTo>
                  <a:pt x="150818" y="147590"/>
                  <a:pt x="157429" y="140979"/>
                  <a:pt x="157429" y="132831"/>
                </a:cubicBezTo>
                <a:lnTo>
                  <a:pt x="157429" y="113152"/>
                </a:lnTo>
                <a:cubicBezTo>
                  <a:pt x="157429" y="105004"/>
                  <a:pt x="150818" y="98393"/>
                  <a:pt x="142670" y="98393"/>
                </a:cubicBezTo>
                <a:lnTo>
                  <a:pt x="137750" y="98393"/>
                </a:lnTo>
                <a:lnTo>
                  <a:pt x="137750" y="88554"/>
                </a:lnTo>
                <a:lnTo>
                  <a:pt x="167268" y="88554"/>
                </a:lnTo>
                <a:cubicBezTo>
                  <a:pt x="172711" y="88554"/>
                  <a:pt x="177108" y="84157"/>
                  <a:pt x="177108" y="78714"/>
                </a:cubicBezTo>
                <a:cubicBezTo>
                  <a:pt x="177108" y="73272"/>
                  <a:pt x="172711" y="68875"/>
                  <a:pt x="167268" y="68875"/>
                </a:cubicBezTo>
                <a:lnTo>
                  <a:pt x="98393" y="68875"/>
                </a:lnTo>
                <a:lnTo>
                  <a:pt x="98393" y="59036"/>
                </a:lnTo>
                <a:lnTo>
                  <a:pt x="103313" y="59036"/>
                </a:lnTo>
                <a:cubicBezTo>
                  <a:pt x="111461" y="59036"/>
                  <a:pt x="118072" y="52425"/>
                  <a:pt x="118072" y="44277"/>
                </a:cubicBezTo>
                <a:lnTo>
                  <a:pt x="118072" y="24598"/>
                </a:lnTo>
                <a:cubicBezTo>
                  <a:pt x="118072" y="16450"/>
                  <a:pt x="111461" y="9839"/>
                  <a:pt x="103313" y="9839"/>
                </a:cubicBezTo>
                <a:lnTo>
                  <a:pt x="73795" y="9839"/>
                </a:lnTo>
                <a:close/>
                <a:moveTo>
                  <a:pt x="137750" y="115612"/>
                </a:moveTo>
                <a:lnTo>
                  <a:pt x="140210" y="115612"/>
                </a:lnTo>
                <a:lnTo>
                  <a:pt x="140210" y="130371"/>
                </a:lnTo>
                <a:lnTo>
                  <a:pt x="115612" y="130371"/>
                </a:lnTo>
                <a:lnTo>
                  <a:pt x="115612" y="115612"/>
                </a:lnTo>
                <a:lnTo>
                  <a:pt x="137750" y="115612"/>
                </a:lnTo>
                <a:close/>
                <a:moveTo>
                  <a:pt x="59036" y="115612"/>
                </a:moveTo>
                <a:lnTo>
                  <a:pt x="61496" y="115612"/>
                </a:lnTo>
                <a:lnTo>
                  <a:pt x="61496" y="130371"/>
                </a:lnTo>
                <a:lnTo>
                  <a:pt x="36897" y="130371"/>
                </a:lnTo>
                <a:lnTo>
                  <a:pt x="36897" y="115612"/>
                </a:lnTo>
                <a:lnTo>
                  <a:pt x="59036" y="115612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9" name="Text 7"/>
          <p:cNvSpPr/>
          <p:nvPr/>
        </p:nvSpPr>
        <p:spPr>
          <a:xfrm>
            <a:off x="1049527" y="2763753"/>
            <a:ext cx="5378824" cy="2448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77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¿Qué es la fibra óptica?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049527" y="3078611"/>
            <a:ext cx="5361331" cy="4547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02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Es un cable del </a:t>
            </a:r>
            <a:pPr>
              <a:lnSpc>
                <a:spcPct val="140000"/>
              </a:lnSpc>
            </a:pPr>
            <a:r>
              <a:rPr lang="en-US" sz="1102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grosor de un cabello</a:t>
            </a:r>
            <a:pPr>
              <a:lnSpc>
                <a:spcPct val="140000"/>
              </a:lnSpc>
            </a:pPr>
            <a:r>
              <a:rPr lang="en-US" sz="1102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que transmite información usando luz. Esa luz no es continua... </a:t>
            </a:r>
            <a:pPr>
              <a:lnSpc>
                <a:spcPct val="140000"/>
              </a:lnSpc>
            </a:pPr>
            <a:r>
              <a:rPr lang="en-US" sz="1102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parpadea miles de millones de veces por segundo</a:t>
            </a:r>
            <a:pPr>
              <a:lnSpc>
                <a:spcPct val="140000"/>
              </a:lnSpc>
            </a:pPr>
            <a:r>
              <a:rPr lang="en-US" sz="1102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.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367334" y="3848264"/>
            <a:ext cx="6148476" cy="1784195"/>
          </a:xfrm>
          <a:custGeom>
            <a:avLst/>
            <a:gdLst/>
            <a:ahLst/>
            <a:cxnLst/>
            <a:rect l="l" t="t" r="r" b="b"/>
            <a:pathLst>
              <a:path w="6148476" h="1784195">
                <a:moveTo>
                  <a:pt x="34984" y="0"/>
                </a:moveTo>
                <a:lnTo>
                  <a:pt x="6043530" y="0"/>
                </a:lnTo>
                <a:cubicBezTo>
                  <a:pt x="6101490" y="0"/>
                  <a:pt x="6148476" y="46986"/>
                  <a:pt x="6148476" y="104946"/>
                </a:cubicBezTo>
                <a:lnTo>
                  <a:pt x="6148476" y="1679249"/>
                </a:lnTo>
                <a:cubicBezTo>
                  <a:pt x="6148476" y="1737209"/>
                  <a:pt x="6101490" y="1784195"/>
                  <a:pt x="6043530" y="1784195"/>
                </a:cubicBezTo>
                <a:lnTo>
                  <a:pt x="34984" y="1784195"/>
                </a:lnTo>
                <a:cubicBezTo>
                  <a:pt x="15663" y="1784195"/>
                  <a:pt x="0" y="1768532"/>
                  <a:pt x="0" y="1749211"/>
                </a:cubicBezTo>
                <a:lnTo>
                  <a:pt x="0" y="34984"/>
                </a:lnTo>
                <a:cubicBezTo>
                  <a:pt x="0" y="15676"/>
                  <a:pt x="15676" y="0"/>
                  <a:pt x="34984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/>
        </p:spPr>
      </p:sp>
      <p:sp>
        <p:nvSpPr>
          <p:cNvPr id="12" name="Shape 10"/>
          <p:cNvSpPr/>
          <p:nvPr/>
        </p:nvSpPr>
        <p:spPr>
          <a:xfrm>
            <a:off x="367334" y="3848264"/>
            <a:ext cx="34984" cy="1784195"/>
          </a:xfrm>
          <a:custGeom>
            <a:avLst/>
            <a:gdLst/>
            <a:ahLst/>
            <a:cxnLst/>
            <a:rect l="l" t="t" r="r" b="b"/>
            <a:pathLst>
              <a:path w="34984" h="1784195">
                <a:moveTo>
                  <a:pt x="34984" y="0"/>
                </a:moveTo>
                <a:lnTo>
                  <a:pt x="34984" y="0"/>
                </a:lnTo>
                <a:lnTo>
                  <a:pt x="34984" y="1784195"/>
                </a:lnTo>
                <a:lnTo>
                  <a:pt x="34984" y="1784195"/>
                </a:lnTo>
                <a:cubicBezTo>
                  <a:pt x="15663" y="1784195"/>
                  <a:pt x="0" y="1768532"/>
                  <a:pt x="0" y="1749211"/>
                </a:cubicBezTo>
                <a:lnTo>
                  <a:pt x="0" y="34984"/>
                </a:lnTo>
                <a:cubicBezTo>
                  <a:pt x="0" y="15676"/>
                  <a:pt x="15676" y="0"/>
                  <a:pt x="34984" y="0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13" name="Shape 11"/>
          <p:cNvSpPr/>
          <p:nvPr/>
        </p:nvSpPr>
        <p:spPr>
          <a:xfrm>
            <a:off x="559747" y="4023185"/>
            <a:ext cx="349842" cy="349842"/>
          </a:xfrm>
          <a:custGeom>
            <a:avLst/>
            <a:gdLst/>
            <a:ahLst/>
            <a:cxnLst/>
            <a:rect l="l" t="t" r="r" b="b"/>
            <a:pathLst>
              <a:path w="349842" h="349842">
                <a:moveTo>
                  <a:pt x="69968" y="0"/>
                </a:moveTo>
                <a:lnTo>
                  <a:pt x="279874" y="0"/>
                </a:lnTo>
                <a:cubicBezTo>
                  <a:pt x="318490" y="0"/>
                  <a:pt x="349842" y="31352"/>
                  <a:pt x="349842" y="69968"/>
                </a:cubicBezTo>
                <a:lnTo>
                  <a:pt x="349842" y="279874"/>
                </a:lnTo>
                <a:cubicBezTo>
                  <a:pt x="349842" y="318490"/>
                  <a:pt x="318490" y="349842"/>
                  <a:pt x="279874" y="349842"/>
                </a:cubicBezTo>
                <a:lnTo>
                  <a:pt x="69968" y="349842"/>
                </a:lnTo>
                <a:cubicBezTo>
                  <a:pt x="31352" y="349842"/>
                  <a:pt x="0" y="318490"/>
                  <a:pt x="0" y="279874"/>
                </a:cubicBezTo>
                <a:lnTo>
                  <a:pt x="0" y="69968"/>
                </a:lnTo>
                <a:cubicBezTo>
                  <a:pt x="0" y="31352"/>
                  <a:pt x="31352" y="0"/>
                  <a:pt x="69968" y="0"/>
                </a:cubicBezTo>
                <a:close/>
              </a:path>
            </a:pathLst>
          </a:custGeom>
          <a:solidFill>
            <a:srgbClr val="E07A5F">
              <a:alpha val="20000"/>
            </a:srgbClr>
          </a:solidFill>
          <a:ln/>
        </p:spPr>
      </p:sp>
      <p:sp>
        <p:nvSpPr>
          <p:cNvPr id="14" name="Shape 12"/>
          <p:cNvSpPr/>
          <p:nvPr/>
        </p:nvSpPr>
        <p:spPr>
          <a:xfrm>
            <a:off x="677819" y="4119392"/>
            <a:ext cx="118072" cy="157429"/>
          </a:xfrm>
          <a:custGeom>
            <a:avLst/>
            <a:gdLst/>
            <a:ahLst/>
            <a:cxnLst/>
            <a:rect l="l" t="t" r="r" b="b"/>
            <a:pathLst>
              <a:path w="118072" h="157429">
                <a:moveTo>
                  <a:pt x="90060" y="118072"/>
                </a:moveTo>
                <a:cubicBezTo>
                  <a:pt x="92305" y="111215"/>
                  <a:pt x="96794" y="105004"/>
                  <a:pt x="101868" y="99654"/>
                </a:cubicBezTo>
                <a:cubicBezTo>
                  <a:pt x="111922" y="89077"/>
                  <a:pt x="118072" y="74779"/>
                  <a:pt x="118072" y="59036"/>
                </a:cubicBezTo>
                <a:cubicBezTo>
                  <a:pt x="118072" y="26443"/>
                  <a:pt x="91629" y="0"/>
                  <a:pt x="59036" y="0"/>
                </a:cubicBezTo>
                <a:cubicBezTo>
                  <a:pt x="26443" y="0"/>
                  <a:pt x="0" y="26443"/>
                  <a:pt x="0" y="59036"/>
                </a:cubicBezTo>
                <a:cubicBezTo>
                  <a:pt x="0" y="74779"/>
                  <a:pt x="6150" y="89077"/>
                  <a:pt x="16204" y="99654"/>
                </a:cubicBezTo>
                <a:cubicBezTo>
                  <a:pt x="21278" y="105004"/>
                  <a:pt x="25797" y="111215"/>
                  <a:pt x="28011" y="118072"/>
                </a:cubicBezTo>
                <a:lnTo>
                  <a:pt x="90030" y="118072"/>
                </a:lnTo>
                <a:close/>
                <a:moveTo>
                  <a:pt x="88554" y="132831"/>
                </a:moveTo>
                <a:lnTo>
                  <a:pt x="29518" y="132831"/>
                </a:lnTo>
                <a:lnTo>
                  <a:pt x="29518" y="137750"/>
                </a:lnTo>
                <a:cubicBezTo>
                  <a:pt x="29518" y="151341"/>
                  <a:pt x="40526" y="162349"/>
                  <a:pt x="54116" y="162349"/>
                </a:cubicBezTo>
                <a:lnTo>
                  <a:pt x="63956" y="162349"/>
                </a:lnTo>
                <a:cubicBezTo>
                  <a:pt x="77546" y="162349"/>
                  <a:pt x="88554" y="151341"/>
                  <a:pt x="88554" y="137750"/>
                </a:cubicBezTo>
                <a:lnTo>
                  <a:pt x="88554" y="132831"/>
                </a:lnTo>
                <a:close/>
                <a:moveTo>
                  <a:pt x="56576" y="34438"/>
                </a:moveTo>
                <a:cubicBezTo>
                  <a:pt x="44338" y="34438"/>
                  <a:pt x="34438" y="44338"/>
                  <a:pt x="34438" y="56576"/>
                </a:cubicBezTo>
                <a:cubicBezTo>
                  <a:pt x="34438" y="60666"/>
                  <a:pt x="31148" y="63956"/>
                  <a:pt x="27058" y="63956"/>
                </a:cubicBezTo>
                <a:cubicBezTo>
                  <a:pt x="22969" y="63956"/>
                  <a:pt x="19679" y="60666"/>
                  <a:pt x="19679" y="56576"/>
                </a:cubicBezTo>
                <a:cubicBezTo>
                  <a:pt x="19679" y="36190"/>
                  <a:pt x="36190" y="19679"/>
                  <a:pt x="56576" y="19679"/>
                </a:cubicBezTo>
                <a:cubicBezTo>
                  <a:pt x="60666" y="19679"/>
                  <a:pt x="63956" y="22969"/>
                  <a:pt x="63956" y="27058"/>
                </a:cubicBezTo>
                <a:cubicBezTo>
                  <a:pt x="63956" y="31148"/>
                  <a:pt x="60666" y="34438"/>
                  <a:pt x="56576" y="34438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15" name="Text 13"/>
          <p:cNvSpPr/>
          <p:nvPr/>
        </p:nvSpPr>
        <p:spPr>
          <a:xfrm>
            <a:off x="1049527" y="4023185"/>
            <a:ext cx="3043627" cy="2448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77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Cada parpadeo es un bit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1058273" y="4381773"/>
            <a:ext cx="1390623" cy="1067019"/>
          </a:xfrm>
          <a:custGeom>
            <a:avLst/>
            <a:gdLst/>
            <a:ahLst/>
            <a:cxnLst/>
            <a:rect l="l" t="t" r="r" b="b"/>
            <a:pathLst>
              <a:path w="1390623" h="1067019">
                <a:moveTo>
                  <a:pt x="69964" y="0"/>
                </a:moveTo>
                <a:lnTo>
                  <a:pt x="1320658" y="0"/>
                </a:lnTo>
                <a:cubicBezTo>
                  <a:pt x="1359299" y="0"/>
                  <a:pt x="1390623" y="31324"/>
                  <a:pt x="1390623" y="69964"/>
                </a:cubicBezTo>
                <a:lnTo>
                  <a:pt x="1390623" y="997054"/>
                </a:lnTo>
                <a:cubicBezTo>
                  <a:pt x="1390623" y="1035695"/>
                  <a:pt x="1359299" y="1067019"/>
                  <a:pt x="1320658" y="1067019"/>
                </a:cubicBezTo>
                <a:lnTo>
                  <a:pt x="69964" y="1067019"/>
                </a:lnTo>
                <a:cubicBezTo>
                  <a:pt x="31324" y="1067019"/>
                  <a:pt x="0" y="1035695"/>
                  <a:pt x="0" y="997054"/>
                </a:cubicBezTo>
                <a:lnTo>
                  <a:pt x="0" y="69964"/>
                </a:lnTo>
                <a:cubicBezTo>
                  <a:pt x="0" y="31350"/>
                  <a:pt x="31350" y="0"/>
                  <a:pt x="69964" y="0"/>
                </a:cubicBezTo>
                <a:close/>
              </a:path>
            </a:pathLst>
          </a:custGeom>
          <a:solidFill>
            <a:srgbClr val="1A1D21"/>
          </a:solidFill>
          <a:ln w="25400">
            <a:solidFill>
              <a:srgbClr val="4A7C59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1675161" y="4495472"/>
            <a:ext cx="157429" cy="209905"/>
          </a:xfrm>
          <a:custGeom>
            <a:avLst/>
            <a:gdLst/>
            <a:ahLst/>
            <a:cxnLst/>
            <a:rect l="l" t="t" r="r" b="b"/>
            <a:pathLst>
              <a:path w="157429" h="209905">
                <a:moveTo>
                  <a:pt x="120081" y="157429"/>
                </a:moveTo>
                <a:cubicBezTo>
                  <a:pt x="123073" y="148287"/>
                  <a:pt x="129059" y="140005"/>
                  <a:pt x="135823" y="132872"/>
                </a:cubicBezTo>
                <a:cubicBezTo>
                  <a:pt x="149230" y="118769"/>
                  <a:pt x="157429" y="99705"/>
                  <a:pt x="157429" y="78714"/>
                </a:cubicBezTo>
                <a:cubicBezTo>
                  <a:pt x="157429" y="35258"/>
                  <a:pt x="122171" y="0"/>
                  <a:pt x="78714" y="0"/>
                </a:cubicBezTo>
                <a:cubicBezTo>
                  <a:pt x="35258" y="0"/>
                  <a:pt x="0" y="35258"/>
                  <a:pt x="0" y="78714"/>
                </a:cubicBezTo>
                <a:cubicBezTo>
                  <a:pt x="0" y="99705"/>
                  <a:pt x="8199" y="118769"/>
                  <a:pt x="21605" y="132872"/>
                </a:cubicBezTo>
                <a:cubicBezTo>
                  <a:pt x="28370" y="140005"/>
                  <a:pt x="34397" y="148287"/>
                  <a:pt x="37348" y="157429"/>
                </a:cubicBezTo>
                <a:lnTo>
                  <a:pt x="120040" y="157429"/>
                </a:lnTo>
                <a:close/>
                <a:moveTo>
                  <a:pt x="118072" y="177108"/>
                </a:moveTo>
                <a:lnTo>
                  <a:pt x="39357" y="177108"/>
                </a:lnTo>
                <a:lnTo>
                  <a:pt x="39357" y="183667"/>
                </a:lnTo>
                <a:cubicBezTo>
                  <a:pt x="39357" y="201788"/>
                  <a:pt x="54034" y="216465"/>
                  <a:pt x="72155" y="216465"/>
                </a:cubicBezTo>
                <a:lnTo>
                  <a:pt x="85274" y="216465"/>
                </a:lnTo>
                <a:cubicBezTo>
                  <a:pt x="103395" y="216465"/>
                  <a:pt x="118072" y="201788"/>
                  <a:pt x="118072" y="183667"/>
                </a:cubicBezTo>
                <a:lnTo>
                  <a:pt x="118072" y="177108"/>
                </a:lnTo>
                <a:close/>
                <a:moveTo>
                  <a:pt x="75435" y="45917"/>
                </a:moveTo>
                <a:cubicBezTo>
                  <a:pt x="59118" y="45917"/>
                  <a:pt x="45917" y="59118"/>
                  <a:pt x="45917" y="75435"/>
                </a:cubicBezTo>
                <a:cubicBezTo>
                  <a:pt x="45917" y="80887"/>
                  <a:pt x="41530" y="85274"/>
                  <a:pt x="36077" y="85274"/>
                </a:cubicBezTo>
                <a:cubicBezTo>
                  <a:pt x="30625" y="85274"/>
                  <a:pt x="26238" y="80887"/>
                  <a:pt x="26238" y="75435"/>
                </a:cubicBezTo>
                <a:cubicBezTo>
                  <a:pt x="26238" y="48254"/>
                  <a:pt x="48254" y="26238"/>
                  <a:pt x="75435" y="26238"/>
                </a:cubicBezTo>
                <a:cubicBezTo>
                  <a:pt x="80887" y="26238"/>
                  <a:pt x="85274" y="30625"/>
                  <a:pt x="85274" y="36077"/>
                </a:cubicBezTo>
                <a:cubicBezTo>
                  <a:pt x="85274" y="41530"/>
                  <a:pt x="80887" y="45917"/>
                  <a:pt x="75435" y="45917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18" name="Text 16"/>
          <p:cNvSpPr/>
          <p:nvPr/>
        </p:nvSpPr>
        <p:spPr>
          <a:xfrm>
            <a:off x="1132614" y="4775346"/>
            <a:ext cx="1241940" cy="2448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40" b="1" dirty="0">
                <a:solidFill>
                  <a:srgbClr val="4A7C59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Luz encendida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1119495" y="5055220"/>
            <a:ext cx="1268178" cy="27987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653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= 1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2606907" y="4381773"/>
            <a:ext cx="1390623" cy="1067019"/>
          </a:xfrm>
          <a:custGeom>
            <a:avLst/>
            <a:gdLst/>
            <a:ahLst/>
            <a:cxnLst/>
            <a:rect l="l" t="t" r="r" b="b"/>
            <a:pathLst>
              <a:path w="1390623" h="1067019">
                <a:moveTo>
                  <a:pt x="69964" y="0"/>
                </a:moveTo>
                <a:lnTo>
                  <a:pt x="1320658" y="0"/>
                </a:lnTo>
                <a:cubicBezTo>
                  <a:pt x="1359299" y="0"/>
                  <a:pt x="1390623" y="31324"/>
                  <a:pt x="1390623" y="69964"/>
                </a:cubicBezTo>
                <a:lnTo>
                  <a:pt x="1390623" y="997054"/>
                </a:lnTo>
                <a:cubicBezTo>
                  <a:pt x="1390623" y="1035695"/>
                  <a:pt x="1359299" y="1067019"/>
                  <a:pt x="1320658" y="1067019"/>
                </a:cubicBezTo>
                <a:lnTo>
                  <a:pt x="69964" y="1067019"/>
                </a:lnTo>
                <a:cubicBezTo>
                  <a:pt x="31324" y="1067019"/>
                  <a:pt x="0" y="1035695"/>
                  <a:pt x="0" y="997054"/>
                </a:cubicBezTo>
                <a:lnTo>
                  <a:pt x="0" y="69964"/>
                </a:lnTo>
                <a:cubicBezTo>
                  <a:pt x="0" y="31350"/>
                  <a:pt x="31350" y="0"/>
                  <a:pt x="69964" y="0"/>
                </a:cubicBezTo>
                <a:close/>
              </a:path>
            </a:pathLst>
          </a:custGeom>
          <a:solidFill>
            <a:srgbClr val="1A1D21"/>
          </a:solidFill>
          <a:ln w="25400">
            <a:solidFill>
              <a:srgbClr val="8D99AE"/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3223796" y="4495472"/>
            <a:ext cx="157429" cy="209905"/>
          </a:xfrm>
          <a:custGeom>
            <a:avLst/>
            <a:gdLst/>
            <a:ahLst/>
            <a:cxnLst/>
            <a:rect l="l" t="t" r="r" b="b"/>
            <a:pathLst>
              <a:path w="157429" h="209905">
                <a:moveTo>
                  <a:pt x="120081" y="157429"/>
                </a:moveTo>
                <a:cubicBezTo>
                  <a:pt x="123073" y="148287"/>
                  <a:pt x="129059" y="140005"/>
                  <a:pt x="135823" y="132872"/>
                </a:cubicBezTo>
                <a:cubicBezTo>
                  <a:pt x="149230" y="118769"/>
                  <a:pt x="157429" y="99705"/>
                  <a:pt x="157429" y="78714"/>
                </a:cubicBezTo>
                <a:cubicBezTo>
                  <a:pt x="157429" y="35258"/>
                  <a:pt x="122171" y="0"/>
                  <a:pt x="78714" y="0"/>
                </a:cubicBezTo>
                <a:cubicBezTo>
                  <a:pt x="35258" y="0"/>
                  <a:pt x="0" y="35258"/>
                  <a:pt x="0" y="78714"/>
                </a:cubicBezTo>
                <a:cubicBezTo>
                  <a:pt x="0" y="99705"/>
                  <a:pt x="8199" y="118769"/>
                  <a:pt x="21605" y="132872"/>
                </a:cubicBezTo>
                <a:cubicBezTo>
                  <a:pt x="28370" y="140005"/>
                  <a:pt x="34397" y="148287"/>
                  <a:pt x="37348" y="157429"/>
                </a:cubicBezTo>
                <a:lnTo>
                  <a:pt x="120040" y="157429"/>
                </a:lnTo>
                <a:close/>
                <a:moveTo>
                  <a:pt x="118072" y="177108"/>
                </a:moveTo>
                <a:lnTo>
                  <a:pt x="39357" y="177108"/>
                </a:lnTo>
                <a:lnTo>
                  <a:pt x="39357" y="183667"/>
                </a:lnTo>
                <a:cubicBezTo>
                  <a:pt x="39357" y="201788"/>
                  <a:pt x="54034" y="216465"/>
                  <a:pt x="72155" y="216465"/>
                </a:cubicBezTo>
                <a:lnTo>
                  <a:pt x="85274" y="216465"/>
                </a:lnTo>
                <a:cubicBezTo>
                  <a:pt x="103395" y="216465"/>
                  <a:pt x="118072" y="201788"/>
                  <a:pt x="118072" y="183667"/>
                </a:cubicBezTo>
                <a:lnTo>
                  <a:pt x="118072" y="177108"/>
                </a:lnTo>
                <a:close/>
                <a:moveTo>
                  <a:pt x="75435" y="45917"/>
                </a:moveTo>
                <a:cubicBezTo>
                  <a:pt x="59118" y="45917"/>
                  <a:pt x="45917" y="59118"/>
                  <a:pt x="45917" y="75435"/>
                </a:cubicBezTo>
                <a:cubicBezTo>
                  <a:pt x="45917" y="80887"/>
                  <a:pt x="41530" y="85274"/>
                  <a:pt x="36077" y="85274"/>
                </a:cubicBezTo>
                <a:cubicBezTo>
                  <a:pt x="30625" y="85274"/>
                  <a:pt x="26238" y="80887"/>
                  <a:pt x="26238" y="75435"/>
                </a:cubicBezTo>
                <a:cubicBezTo>
                  <a:pt x="26238" y="48254"/>
                  <a:pt x="48254" y="26238"/>
                  <a:pt x="75435" y="26238"/>
                </a:cubicBezTo>
                <a:cubicBezTo>
                  <a:pt x="80887" y="26238"/>
                  <a:pt x="85274" y="30625"/>
                  <a:pt x="85274" y="36077"/>
                </a:cubicBezTo>
                <a:cubicBezTo>
                  <a:pt x="85274" y="41530"/>
                  <a:pt x="80887" y="45917"/>
                  <a:pt x="75435" y="45917"/>
                </a:cubicBezTo>
                <a:close/>
              </a:path>
            </a:pathLst>
          </a:custGeom>
          <a:solidFill>
            <a:srgbClr val="8D99AE">
              <a:alpha val="30000"/>
            </a:srgbClr>
          </a:solidFill>
          <a:ln/>
        </p:spPr>
      </p:sp>
      <p:sp>
        <p:nvSpPr>
          <p:cNvPr id="22" name="Text 20"/>
          <p:cNvSpPr/>
          <p:nvPr/>
        </p:nvSpPr>
        <p:spPr>
          <a:xfrm>
            <a:off x="2681249" y="4775346"/>
            <a:ext cx="1241940" cy="2448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40" b="1" dirty="0">
                <a:solidFill>
                  <a:srgbClr val="8D99A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Luz apagada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2668130" y="5055220"/>
            <a:ext cx="1268178" cy="27987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653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= 0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354215" y="5776769"/>
            <a:ext cx="6157222" cy="603478"/>
          </a:xfrm>
          <a:custGeom>
            <a:avLst/>
            <a:gdLst/>
            <a:ahLst/>
            <a:cxnLst/>
            <a:rect l="l" t="t" r="r" b="b"/>
            <a:pathLst>
              <a:path w="6157222" h="603478">
                <a:moveTo>
                  <a:pt x="104951" y="0"/>
                </a:moveTo>
                <a:lnTo>
                  <a:pt x="6052272" y="0"/>
                </a:lnTo>
                <a:cubicBezTo>
                  <a:pt x="6110234" y="0"/>
                  <a:pt x="6157222" y="46988"/>
                  <a:pt x="6157222" y="104951"/>
                </a:cubicBezTo>
                <a:lnTo>
                  <a:pt x="6157222" y="498527"/>
                </a:lnTo>
                <a:cubicBezTo>
                  <a:pt x="6157222" y="556490"/>
                  <a:pt x="6110234" y="603478"/>
                  <a:pt x="6052272" y="603478"/>
                </a:cubicBezTo>
                <a:lnTo>
                  <a:pt x="104951" y="603478"/>
                </a:lnTo>
                <a:cubicBezTo>
                  <a:pt x="46988" y="603478"/>
                  <a:pt x="0" y="556490"/>
                  <a:pt x="0" y="498527"/>
                </a:cubicBezTo>
                <a:lnTo>
                  <a:pt x="0" y="104951"/>
                </a:lnTo>
                <a:cubicBezTo>
                  <a:pt x="0" y="46988"/>
                  <a:pt x="46988" y="0"/>
                  <a:pt x="104951" y="0"/>
                </a:cubicBezTo>
                <a:close/>
              </a:path>
            </a:pathLst>
          </a:custGeom>
          <a:solidFill>
            <a:srgbClr val="4A7C59">
              <a:alpha val="20000"/>
            </a:srgbClr>
          </a:solidFill>
          <a:ln w="12700">
            <a:solidFill>
              <a:srgbClr val="4A7C59">
                <a:alpha val="50196"/>
              </a:srgbClr>
            </a:solidFill>
            <a:prstDash val="solid"/>
          </a:ln>
        </p:spPr>
      </p:sp>
      <p:sp>
        <p:nvSpPr>
          <p:cNvPr id="25" name="Shape 23"/>
          <p:cNvSpPr/>
          <p:nvPr/>
        </p:nvSpPr>
        <p:spPr>
          <a:xfrm>
            <a:off x="785104" y="6008539"/>
            <a:ext cx="157429" cy="157429"/>
          </a:xfrm>
          <a:custGeom>
            <a:avLst/>
            <a:gdLst/>
            <a:ahLst/>
            <a:cxnLst/>
            <a:rect l="l" t="t" r="r" b="b"/>
            <a:pathLst>
              <a:path w="157429" h="157429">
                <a:moveTo>
                  <a:pt x="122530" y="3751"/>
                </a:moveTo>
                <a:lnTo>
                  <a:pt x="95411" y="30871"/>
                </a:lnTo>
                <a:lnTo>
                  <a:pt x="126558" y="62018"/>
                </a:lnTo>
                <a:lnTo>
                  <a:pt x="153678" y="34899"/>
                </a:lnTo>
                <a:cubicBezTo>
                  <a:pt x="156076" y="32470"/>
                  <a:pt x="157429" y="29210"/>
                  <a:pt x="157429" y="25828"/>
                </a:cubicBezTo>
                <a:cubicBezTo>
                  <a:pt x="157429" y="22446"/>
                  <a:pt x="156076" y="19187"/>
                  <a:pt x="153678" y="16758"/>
                </a:cubicBezTo>
                <a:lnTo>
                  <a:pt x="140671" y="3751"/>
                </a:lnTo>
                <a:cubicBezTo>
                  <a:pt x="138242" y="1353"/>
                  <a:pt x="134983" y="0"/>
                  <a:pt x="131601" y="0"/>
                </a:cubicBezTo>
                <a:cubicBezTo>
                  <a:pt x="128219" y="0"/>
                  <a:pt x="124959" y="1353"/>
                  <a:pt x="122530" y="3751"/>
                </a:cubicBezTo>
                <a:close/>
                <a:moveTo>
                  <a:pt x="84987" y="41294"/>
                </a:moveTo>
                <a:lnTo>
                  <a:pt x="3751" y="122530"/>
                </a:lnTo>
                <a:cubicBezTo>
                  <a:pt x="1353" y="124959"/>
                  <a:pt x="0" y="128219"/>
                  <a:pt x="0" y="131601"/>
                </a:cubicBezTo>
                <a:cubicBezTo>
                  <a:pt x="0" y="134983"/>
                  <a:pt x="1353" y="138242"/>
                  <a:pt x="3751" y="140671"/>
                </a:cubicBezTo>
                <a:lnTo>
                  <a:pt x="16758" y="153678"/>
                </a:lnTo>
                <a:cubicBezTo>
                  <a:pt x="19187" y="156076"/>
                  <a:pt x="22446" y="157429"/>
                  <a:pt x="25828" y="157429"/>
                </a:cubicBezTo>
                <a:cubicBezTo>
                  <a:pt x="29210" y="157429"/>
                  <a:pt x="32470" y="156076"/>
                  <a:pt x="34899" y="153678"/>
                </a:cubicBezTo>
                <a:lnTo>
                  <a:pt x="116135" y="72442"/>
                </a:lnTo>
                <a:lnTo>
                  <a:pt x="84987" y="41294"/>
                </a:ln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26" name="Text 24"/>
          <p:cNvSpPr/>
          <p:nvPr/>
        </p:nvSpPr>
        <p:spPr>
          <a:xfrm>
            <a:off x="743496" y="5956063"/>
            <a:ext cx="5628005" cy="2448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4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No es magia... </a:t>
            </a:r>
            <a:pPr algn="ctr">
              <a:lnSpc>
                <a:spcPct val="130000"/>
              </a:lnSpc>
            </a:pPr>
            <a:r>
              <a:rPr lang="en-US" sz="1240" b="1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es electrónica digital en su forma más pura y veloz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6799912" y="354215"/>
            <a:ext cx="5037727" cy="3743311"/>
          </a:xfrm>
          <a:custGeom>
            <a:avLst/>
            <a:gdLst/>
            <a:ahLst/>
            <a:cxnLst/>
            <a:rect l="l" t="t" r="r" b="b"/>
            <a:pathLst>
              <a:path w="5037727" h="3743311">
                <a:moveTo>
                  <a:pt x="139925" y="0"/>
                </a:moveTo>
                <a:lnTo>
                  <a:pt x="4897802" y="0"/>
                </a:lnTo>
                <a:cubicBezTo>
                  <a:pt x="4975081" y="0"/>
                  <a:pt x="5037727" y="62647"/>
                  <a:pt x="5037727" y="139925"/>
                </a:cubicBezTo>
                <a:lnTo>
                  <a:pt x="5037727" y="3603386"/>
                </a:lnTo>
                <a:cubicBezTo>
                  <a:pt x="5037727" y="3680665"/>
                  <a:pt x="4975081" y="3743311"/>
                  <a:pt x="4897802" y="3743311"/>
                </a:cubicBezTo>
                <a:lnTo>
                  <a:pt x="139925" y="3743311"/>
                </a:lnTo>
                <a:cubicBezTo>
                  <a:pt x="62647" y="3743311"/>
                  <a:pt x="0" y="3680665"/>
                  <a:pt x="0" y="3603386"/>
                </a:cubicBezTo>
                <a:lnTo>
                  <a:pt x="0" y="139925"/>
                </a:lnTo>
                <a:cubicBezTo>
                  <a:pt x="0" y="62647"/>
                  <a:pt x="62647" y="0"/>
                  <a:pt x="139925" y="0"/>
                </a:cubicBezTo>
                <a:close/>
              </a:path>
            </a:pathLst>
          </a:custGeom>
          <a:solidFill>
            <a:srgbClr val="2B2D42">
              <a:alpha val="40000"/>
            </a:srgbClr>
          </a:solidFill>
          <a:ln w="12700">
            <a:solidFill>
              <a:srgbClr val="4A7C59">
                <a:alpha val="30196"/>
              </a:srgbClr>
            </a:solidFill>
            <a:prstDash val="solid"/>
          </a:ln>
        </p:spPr>
      </p:sp>
      <p:pic>
        <p:nvPicPr>
          <p:cNvPr id="28" name="Image 0" descr="https://kimi-web-img.moonshot.cn/img/odu.com.cn/c9ac9ac738d2204812303bd685db3ad35f98d111.jpg">    </p:cNvPr>
          <p:cNvPicPr>
            <a:picLocks noChangeAspect="1"/>
          </p:cNvPicPr>
          <p:nvPr/>
        </p:nvPicPr>
        <p:blipFill>
          <a:blip r:embed="rId1"/>
          <a:srcRect l="12127" r="12127" t="0" b="0"/>
          <a:stretch/>
        </p:blipFill>
        <p:spPr>
          <a:xfrm>
            <a:off x="6804285" y="358588"/>
            <a:ext cx="5028981" cy="3734565"/>
          </a:xfrm>
          <a:prstGeom prst="roundRect">
            <a:avLst>
              <a:gd name="adj" fmla="val 3747"/>
            </a:avLst>
          </a:prstGeom>
        </p:spPr>
      </p:pic>
      <p:sp>
        <p:nvSpPr>
          <p:cNvPr id="29" name="Shape 26"/>
          <p:cNvSpPr/>
          <p:nvPr/>
        </p:nvSpPr>
        <p:spPr>
          <a:xfrm>
            <a:off x="6799912" y="4280173"/>
            <a:ext cx="5037727" cy="2317704"/>
          </a:xfrm>
          <a:custGeom>
            <a:avLst/>
            <a:gdLst/>
            <a:ahLst/>
            <a:cxnLst/>
            <a:rect l="l" t="t" r="r" b="b"/>
            <a:pathLst>
              <a:path w="5037727" h="2317704">
                <a:moveTo>
                  <a:pt x="104946" y="0"/>
                </a:moveTo>
                <a:lnTo>
                  <a:pt x="4932782" y="0"/>
                </a:lnTo>
                <a:cubicBezTo>
                  <a:pt x="4990742" y="0"/>
                  <a:pt x="5037727" y="46986"/>
                  <a:pt x="5037727" y="104946"/>
                </a:cubicBezTo>
                <a:lnTo>
                  <a:pt x="5037727" y="2212759"/>
                </a:lnTo>
                <a:cubicBezTo>
                  <a:pt x="5037727" y="2270719"/>
                  <a:pt x="4990742" y="2317704"/>
                  <a:pt x="4932782" y="2317704"/>
                </a:cubicBezTo>
                <a:lnTo>
                  <a:pt x="104946" y="2317704"/>
                </a:lnTo>
                <a:cubicBezTo>
                  <a:pt x="46986" y="2317704"/>
                  <a:pt x="0" y="2270719"/>
                  <a:pt x="0" y="2212759"/>
                </a:cubicBezTo>
                <a:lnTo>
                  <a:pt x="0" y="104946"/>
                </a:lnTo>
                <a:cubicBezTo>
                  <a:pt x="0" y="47025"/>
                  <a:pt x="47025" y="0"/>
                  <a:pt x="104946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 w="12700">
            <a:solidFill>
              <a:srgbClr val="4A7C59">
                <a:alpha val="30196"/>
              </a:srgbClr>
            </a:solidFill>
            <a:prstDash val="solid"/>
          </a:ln>
        </p:spPr>
      </p:sp>
      <p:sp>
        <p:nvSpPr>
          <p:cNvPr id="30" name="Shape 27"/>
          <p:cNvSpPr/>
          <p:nvPr/>
        </p:nvSpPr>
        <p:spPr>
          <a:xfrm>
            <a:off x="7001071" y="4494451"/>
            <a:ext cx="174921" cy="174921"/>
          </a:xfrm>
          <a:custGeom>
            <a:avLst/>
            <a:gdLst/>
            <a:ahLst/>
            <a:cxnLst/>
            <a:rect l="l" t="t" r="r" b="b"/>
            <a:pathLst>
              <a:path w="174921" h="174921">
                <a:moveTo>
                  <a:pt x="0" y="87461"/>
                </a:moveTo>
                <a:cubicBezTo>
                  <a:pt x="0" y="39190"/>
                  <a:pt x="39190" y="0"/>
                  <a:pt x="87461" y="0"/>
                </a:cubicBezTo>
                <a:cubicBezTo>
                  <a:pt x="135731" y="0"/>
                  <a:pt x="174921" y="39190"/>
                  <a:pt x="174921" y="87461"/>
                </a:cubicBezTo>
                <a:cubicBezTo>
                  <a:pt x="174921" y="135731"/>
                  <a:pt x="135731" y="174921"/>
                  <a:pt x="87461" y="174921"/>
                </a:cubicBezTo>
                <a:cubicBezTo>
                  <a:pt x="39190" y="174921"/>
                  <a:pt x="0" y="135731"/>
                  <a:pt x="0" y="87461"/>
                </a:cubicBezTo>
                <a:close/>
                <a:moveTo>
                  <a:pt x="98393" y="32798"/>
                </a:moveTo>
                <a:cubicBezTo>
                  <a:pt x="98393" y="26764"/>
                  <a:pt x="93494" y="21865"/>
                  <a:pt x="87461" y="21865"/>
                </a:cubicBezTo>
                <a:cubicBezTo>
                  <a:pt x="81427" y="21865"/>
                  <a:pt x="76528" y="26764"/>
                  <a:pt x="76528" y="32798"/>
                </a:cubicBezTo>
                <a:cubicBezTo>
                  <a:pt x="76528" y="38832"/>
                  <a:pt x="81427" y="43730"/>
                  <a:pt x="87461" y="43730"/>
                </a:cubicBezTo>
                <a:cubicBezTo>
                  <a:pt x="93494" y="43730"/>
                  <a:pt x="98393" y="38832"/>
                  <a:pt x="98393" y="32798"/>
                </a:cubicBezTo>
                <a:close/>
                <a:moveTo>
                  <a:pt x="87461" y="142123"/>
                </a:moveTo>
                <a:cubicBezTo>
                  <a:pt x="99521" y="142123"/>
                  <a:pt x="109326" y="132318"/>
                  <a:pt x="109326" y="120258"/>
                </a:cubicBezTo>
                <a:cubicBezTo>
                  <a:pt x="109326" y="114724"/>
                  <a:pt x="107276" y="109633"/>
                  <a:pt x="103859" y="105807"/>
                </a:cubicBezTo>
                <a:lnTo>
                  <a:pt x="127604" y="58353"/>
                </a:lnTo>
                <a:cubicBezTo>
                  <a:pt x="129619" y="54287"/>
                  <a:pt x="127979" y="49367"/>
                  <a:pt x="123948" y="47352"/>
                </a:cubicBezTo>
                <a:cubicBezTo>
                  <a:pt x="119917" y="45336"/>
                  <a:pt x="114963" y="46976"/>
                  <a:pt x="112947" y="51007"/>
                </a:cubicBezTo>
                <a:lnTo>
                  <a:pt x="89203" y="98461"/>
                </a:lnTo>
                <a:cubicBezTo>
                  <a:pt x="88622" y="98427"/>
                  <a:pt x="88041" y="98393"/>
                  <a:pt x="87461" y="98393"/>
                </a:cubicBezTo>
                <a:cubicBezTo>
                  <a:pt x="75401" y="98393"/>
                  <a:pt x="65595" y="108198"/>
                  <a:pt x="65595" y="120258"/>
                </a:cubicBezTo>
                <a:cubicBezTo>
                  <a:pt x="65595" y="132318"/>
                  <a:pt x="75401" y="142123"/>
                  <a:pt x="87461" y="142123"/>
                </a:cubicBezTo>
                <a:close/>
                <a:moveTo>
                  <a:pt x="60129" y="49197"/>
                </a:moveTo>
                <a:cubicBezTo>
                  <a:pt x="60129" y="43163"/>
                  <a:pt x="55230" y="38264"/>
                  <a:pt x="49197" y="38264"/>
                </a:cubicBezTo>
                <a:cubicBezTo>
                  <a:pt x="43163" y="38264"/>
                  <a:pt x="38264" y="43163"/>
                  <a:pt x="38264" y="49197"/>
                </a:cubicBezTo>
                <a:cubicBezTo>
                  <a:pt x="38264" y="55230"/>
                  <a:pt x="43163" y="60129"/>
                  <a:pt x="49197" y="60129"/>
                </a:cubicBezTo>
                <a:cubicBezTo>
                  <a:pt x="55230" y="60129"/>
                  <a:pt x="60129" y="55230"/>
                  <a:pt x="60129" y="49197"/>
                </a:cubicBezTo>
                <a:close/>
                <a:moveTo>
                  <a:pt x="32798" y="98393"/>
                </a:moveTo>
                <a:cubicBezTo>
                  <a:pt x="38832" y="98393"/>
                  <a:pt x="43730" y="93494"/>
                  <a:pt x="43730" y="87461"/>
                </a:cubicBezTo>
                <a:cubicBezTo>
                  <a:pt x="43730" y="81427"/>
                  <a:pt x="38832" y="76528"/>
                  <a:pt x="32798" y="76528"/>
                </a:cubicBezTo>
                <a:cubicBezTo>
                  <a:pt x="26764" y="76528"/>
                  <a:pt x="21865" y="81427"/>
                  <a:pt x="21865" y="87461"/>
                </a:cubicBezTo>
                <a:cubicBezTo>
                  <a:pt x="21865" y="93494"/>
                  <a:pt x="26764" y="98393"/>
                  <a:pt x="32798" y="98393"/>
                </a:cubicBezTo>
                <a:close/>
                <a:moveTo>
                  <a:pt x="153056" y="87461"/>
                </a:moveTo>
                <a:cubicBezTo>
                  <a:pt x="153056" y="81427"/>
                  <a:pt x="148157" y="76528"/>
                  <a:pt x="142123" y="76528"/>
                </a:cubicBezTo>
                <a:cubicBezTo>
                  <a:pt x="136090" y="76528"/>
                  <a:pt x="131191" y="81427"/>
                  <a:pt x="131191" y="87461"/>
                </a:cubicBezTo>
                <a:cubicBezTo>
                  <a:pt x="131191" y="93494"/>
                  <a:pt x="136090" y="98393"/>
                  <a:pt x="142123" y="98393"/>
                </a:cubicBezTo>
                <a:cubicBezTo>
                  <a:pt x="148157" y="98393"/>
                  <a:pt x="153056" y="93494"/>
                  <a:pt x="153056" y="87461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31" name="Text 28"/>
          <p:cNvSpPr/>
          <p:nvPr/>
        </p:nvSpPr>
        <p:spPr>
          <a:xfrm>
            <a:off x="7197857" y="4459467"/>
            <a:ext cx="4547948" cy="2448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77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Velocidades de Transmisión</a:t>
            </a:r>
            <a:endParaRPr lang="en-US" sz="1600" dirty="0"/>
          </a:p>
        </p:txBody>
      </p:sp>
      <p:sp>
        <p:nvSpPr>
          <p:cNvPr id="32" name="Shape 29"/>
          <p:cNvSpPr/>
          <p:nvPr/>
        </p:nvSpPr>
        <p:spPr>
          <a:xfrm>
            <a:off x="6979206" y="4844294"/>
            <a:ext cx="4679139" cy="454795"/>
          </a:xfrm>
          <a:custGeom>
            <a:avLst/>
            <a:gdLst/>
            <a:ahLst/>
            <a:cxnLst/>
            <a:rect l="l" t="t" r="r" b="b"/>
            <a:pathLst>
              <a:path w="4679139" h="454795">
                <a:moveTo>
                  <a:pt x="69970" y="0"/>
                </a:moveTo>
                <a:lnTo>
                  <a:pt x="4609169" y="0"/>
                </a:lnTo>
                <a:cubicBezTo>
                  <a:pt x="4647812" y="0"/>
                  <a:pt x="4679139" y="31327"/>
                  <a:pt x="4679139" y="69970"/>
                </a:cubicBezTo>
                <a:lnTo>
                  <a:pt x="4679139" y="384825"/>
                </a:lnTo>
                <a:cubicBezTo>
                  <a:pt x="4679139" y="423468"/>
                  <a:pt x="4647812" y="454795"/>
                  <a:pt x="4609169" y="454795"/>
                </a:cubicBezTo>
                <a:lnTo>
                  <a:pt x="69970" y="454795"/>
                </a:lnTo>
                <a:cubicBezTo>
                  <a:pt x="31327" y="454795"/>
                  <a:pt x="0" y="423468"/>
                  <a:pt x="0" y="384825"/>
                </a:cubicBezTo>
                <a:lnTo>
                  <a:pt x="0" y="69970"/>
                </a:lnTo>
                <a:cubicBezTo>
                  <a:pt x="0" y="31353"/>
                  <a:pt x="31353" y="0"/>
                  <a:pt x="69970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33" name="Text 30"/>
          <p:cNvSpPr/>
          <p:nvPr/>
        </p:nvSpPr>
        <p:spPr>
          <a:xfrm>
            <a:off x="7084158" y="4966738"/>
            <a:ext cx="1425607" cy="2099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2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Fibra óptica estándar</a:t>
            </a:r>
            <a:endParaRPr lang="en-US" sz="1600" dirty="0"/>
          </a:p>
        </p:txBody>
      </p:sp>
      <p:sp>
        <p:nvSpPr>
          <p:cNvPr id="34" name="Text 31"/>
          <p:cNvSpPr/>
          <p:nvPr/>
        </p:nvSpPr>
        <p:spPr>
          <a:xfrm>
            <a:off x="10947145" y="4949246"/>
            <a:ext cx="690938" cy="2448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77" b="1" dirty="0">
                <a:solidFill>
                  <a:srgbClr val="4A7C59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1 Gbps</a:t>
            </a:r>
            <a:endParaRPr lang="en-US" sz="1600" dirty="0"/>
          </a:p>
        </p:txBody>
      </p:sp>
      <p:sp>
        <p:nvSpPr>
          <p:cNvPr id="35" name="Shape 32"/>
          <p:cNvSpPr/>
          <p:nvPr/>
        </p:nvSpPr>
        <p:spPr>
          <a:xfrm>
            <a:off x="6979206" y="5404041"/>
            <a:ext cx="4679139" cy="454795"/>
          </a:xfrm>
          <a:custGeom>
            <a:avLst/>
            <a:gdLst/>
            <a:ahLst/>
            <a:cxnLst/>
            <a:rect l="l" t="t" r="r" b="b"/>
            <a:pathLst>
              <a:path w="4679139" h="454795">
                <a:moveTo>
                  <a:pt x="69970" y="0"/>
                </a:moveTo>
                <a:lnTo>
                  <a:pt x="4609169" y="0"/>
                </a:lnTo>
                <a:cubicBezTo>
                  <a:pt x="4647812" y="0"/>
                  <a:pt x="4679139" y="31327"/>
                  <a:pt x="4679139" y="69970"/>
                </a:cubicBezTo>
                <a:lnTo>
                  <a:pt x="4679139" y="384825"/>
                </a:lnTo>
                <a:cubicBezTo>
                  <a:pt x="4679139" y="423468"/>
                  <a:pt x="4647812" y="454795"/>
                  <a:pt x="4609169" y="454795"/>
                </a:cubicBezTo>
                <a:lnTo>
                  <a:pt x="69970" y="454795"/>
                </a:lnTo>
                <a:cubicBezTo>
                  <a:pt x="31327" y="454795"/>
                  <a:pt x="0" y="423468"/>
                  <a:pt x="0" y="384825"/>
                </a:cubicBezTo>
                <a:lnTo>
                  <a:pt x="0" y="69970"/>
                </a:lnTo>
                <a:cubicBezTo>
                  <a:pt x="0" y="31353"/>
                  <a:pt x="31353" y="0"/>
                  <a:pt x="69970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36" name="Text 33"/>
          <p:cNvSpPr/>
          <p:nvPr/>
        </p:nvSpPr>
        <p:spPr>
          <a:xfrm>
            <a:off x="7084158" y="5526486"/>
            <a:ext cx="1469337" cy="2099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2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Fibra óptica avanzada</a:t>
            </a:r>
            <a:endParaRPr lang="en-US" sz="1600" dirty="0"/>
          </a:p>
        </p:txBody>
      </p:sp>
      <p:sp>
        <p:nvSpPr>
          <p:cNvPr id="37" name="Text 34"/>
          <p:cNvSpPr/>
          <p:nvPr/>
        </p:nvSpPr>
        <p:spPr>
          <a:xfrm>
            <a:off x="10730826" y="5508994"/>
            <a:ext cx="909590" cy="2448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77" b="1" dirty="0">
                <a:solidFill>
                  <a:srgbClr val="E07A5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100 Gbps</a:t>
            </a:r>
            <a:endParaRPr lang="en-US" sz="1600" dirty="0"/>
          </a:p>
        </p:txBody>
      </p:sp>
      <p:sp>
        <p:nvSpPr>
          <p:cNvPr id="38" name="Shape 35"/>
          <p:cNvSpPr/>
          <p:nvPr/>
        </p:nvSpPr>
        <p:spPr>
          <a:xfrm>
            <a:off x="6979206" y="5963789"/>
            <a:ext cx="4679139" cy="454795"/>
          </a:xfrm>
          <a:custGeom>
            <a:avLst/>
            <a:gdLst/>
            <a:ahLst/>
            <a:cxnLst/>
            <a:rect l="l" t="t" r="r" b="b"/>
            <a:pathLst>
              <a:path w="4679139" h="454795">
                <a:moveTo>
                  <a:pt x="69970" y="0"/>
                </a:moveTo>
                <a:lnTo>
                  <a:pt x="4609169" y="0"/>
                </a:lnTo>
                <a:cubicBezTo>
                  <a:pt x="4647812" y="0"/>
                  <a:pt x="4679139" y="31327"/>
                  <a:pt x="4679139" y="69970"/>
                </a:cubicBezTo>
                <a:lnTo>
                  <a:pt x="4679139" y="384825"/>
                </a:lnTo>
                <a:cubicBezTo>
                  <a:pt x="4679139" y="423468"/>
                  <a:pt x="4647812" y="454795"/>
                  <a:pt x="4609169" y="454795"/>
                </a:cubicBezTo>
                <a:lnTo>
                  <a:pt x="69970" y="454795"/>
                </a:lnTo>
                <a:cubicBezTo>
                  <a:pt x="31327" y="454795"/>
                  <a:pt x="0" y="423468"/>
                  <a:pt x="0" y="384825"/>
                </a:cubicBezTo>
                <a:lnTo>
                  <a:pt x="0" y="69970"/>
                </a:lnTo>
                <a:cubicBezTo>
                  <a:pt x="0" y="31353"/>
                  <a:pt x="31353" y="0"/>
                  <a:pt x="69970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39" name="Text 36"/>
          <p:cNvSpPr/>
          <p:nvPr/>
        </p:nvSpPr>
        <p:spPr>
          <a:xfrm>
            <a:off x="7084158" y="6086233"/>
            <a:ext cx="1513067" cy="2099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2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Distancia sin repetidor</a:t>
            </a:r>
            <a:endParaRPr lang="en-US" sz="1600" dirty="0"/>
          </a:p>
        </p:txBody>
      </p:sp>
      <p:sp>
        <p:nvSpPr>
          <p:cNvPr id="40" name="Text 37"/>
          <p:cNvSpPr/>
          <p:nvPr/>
        </p:nvSpPr>
        <p:spPr>
          <a:xfrm>
            <a:off x="10915659" y="6068741"/>
            <a:ext cx="725923" cy="2448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77" b="1" dirty="0">
                <a:solidFill>
                  <a:srgbClr val="4A7C59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100 km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1A1D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c8.alamy.com/4bb9b04620d5adee2959656851ad728edea9a702.jpg">    </p:cNvPr>
          <p:cNvPicPr>
            <a:picLocks noChangeAspect="1"/>
          </p:cNvPicPr>
          <p:nvPr/>
        </p:nvPicPr>
        <p:blipFill>
          <a:blip r:embed="rId1">
            <a:alphaModFix amt="20000"/>
          </a:blip>
          <a:srcRect l="0" r="0" t="11755" b="11755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rotWithShape="1" flip="none">
            <a:gsLst>
              <a:gs pos="0">
                <a:srgbClr val="1A1D21">
                  <a:alpha val="95000"/>
                </a:srgbClr>
              </a:gs>
              <a:gs pos="50000">
                <a:srgbClr val="1A1D21">
                  <a:alpha val="90000"/>
                </a:srgbClr>
              </a:gs>
              <a:gs pos="100000">
                <a:srgbClr val="E07A5F">
                  <a:alpha val="50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400050" y="1472724"/>
            <a:ext cx="2305050" cy="685800"/>
          </a:xfrm>
          <a:custGeom>
            <a:avLst/>
            <a:gdLst/>
            <a:ahLst/>
            <a:cxnLst/>
            <a:rect l="l" t="t" r="r" b="b"/>
            <a:pathLst>
              <a:path w="2305050" h="685800">
                <a:moveTo>
                  <a:pt x="0" y="0"/>
                </a:moveTo>
                <a:lnTo>
                  <a:pt x="2305050" y="0"/>
                </a:lnTo>
                <a:lnTo>
                  <a:pt x="2305050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E07A5F">
              <a:alpha val="20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400050" y="1472724"/>
            <a:ext cx="38100" cy="685800"/>
          </a:xfrm>
          <a:custGeom>
            <a:avLst/>
            <a:gdLst/>
            <a:ahLst/>
            <a:cxnLst/>
            <a:rect l="l" t="t" r="r" b="b"/>
            <a:pathLst>
              <a:path w="38100" h="685800">
                <a:moveTo>
                  <a:pt x="0" y="0"/>
                </a:moveTo>
                <a:lnTo>
                  <a:pt x="38100" y="0"/>
                </a:lnTo>
                <a:lnTo>
                  <a:pt x="38100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6" name="Text 3"/>
          <p:cNvSpPr/>
          <p:nvPr/>
        </p:nvSpPr>
        <p:spPr>
          <a:xfrm>
            <a:off x="647700" y="1587024"/>
            <a:ext cx="79057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E07A5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02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358582" y="1682274"/>
            <a:ext cx="12192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spc="150" kern="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Capítulo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381000" y="2463324"/>
            <a:ext cx="11772900" cy="171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Del Analógico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al Digital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381000" y="4482624"/>
            <a:ext cx="1828800" cy="57150"/>
          </a:xfrm>
          <a:custGeom>
            <a:avLst/>
            <a:gdLst/>
            <a:ahLst/>
            <a:cxnLst/>
            <a:rect l="l" t="t" r="r" b="b"/>
            <a:pathLst>
              <a:path w="1828800" h="57150">
                <a:moveTo>
                  <a:pt x="0" y="0"/>
                </a:moveTo>
                <a:lnTo>
                  <a:pt x="1828800" y="0"/>
                </a:lnTo>
                <a:lnTo>
                  <a:pt x="1828800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10" name="Text 7"/>
          <p:cNvSpPr/>
          <p:nvPr/>
        </p:nvSpPr>
        <p:spPr>
          <a:xfrm>
            <a:off x="381000" y="4920774"/>
            <a:ext cx="7458075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8D99AE"/>
                </a:solidFill>
                <a:latin typeface="LXGW Bright" pitchFamily="34" charset="0"/>
                <a:ea typeface="LXGW Bright" pitchFamily="34" charset="-122"/>
                <a:cs typeface="LXGW Bright" pitchFamily="34" charset="-120"/>
              </a:rPr>
              <a:t>Entendiendo los dos mundos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1A1D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3940" y="363940"/>
            <a:ext cx="11536907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6" b="1" spc="115" kern="0" dirty="0">
                <a:solidFill>
                  <a:srgbClr val="E07A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Conceptos Fundamentales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63940" y="655093"/>
            <a:ext cx="11682484" cy="436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439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La Gran Idea: Comparación Analógico vs Digital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63940" y="1237397"/>
            <a:ext cx="1164609" cy="36394"/>
          </a:xfrm>
          <a:custGeom>
            <a:avLst/>
            <a:gdLst/>
            <a:ahLst/>
            <a:cxnLst/>
            <a:rect l="l" t="t" r="r" b="b"/>
            <a:pathLst>
              <a:path w="1164609" h="36394">
                <a:moveTo>
                  <a:pt x="0" y="0"/>
                </a:moveTo>
                <a:lnTo>
                  <a:pt x="1164609" y="0"/>
                </a:lnTo>
                <a:lnTo>
                  <a:pt x="1164609" y="36394"/>
                </a:lnTo>
                <a:lnTo>
                  <a:pt x="0" y="36394"/>
                </a:lnTo>
                <a:lnTo>
                  <a:pt x="0" y="0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5" name="Shape 3"/>
          <p:cNvSpPr/>
          <p:nvPr/>
        </p:nvSpPr>
        <p:spPr>
          <a:xfrm>
            <a:off x="373039" y="1501254"/>
            <a:ext cx="5604681" cy="4021540"/>
          </a:xfrm>
          <a:custGeom>
            <a:avLst/>
            <a:gdLst/>
            <a:ahLst/>
            <a:cxnLst/>
            <a:rect l="l" t="t" r="r" b="b"/>
            <a:pathLst>
              <a:path w="5604681" h="4021540">
                <a:moveTo>
                  <a:pt x="145580" y="0"/>
                </a:moveTo>
                <a:lnTo>
                  <a:pt x="5459101" y="0"/>
                </a:lnTo>
                <a:cubicBezTo>
                  <a:pt x="5539502" y="0"/>
                  <a:pt x="5604681" y="65178"/>
                  <a:pt x="5604681" y="145580"/>
                </a:cubicBezTo>
                <a:lnTo>
                  <a:pt x="5604681" y="3875961"/>
                </a:lnTo>
                <a:cubicBezTo>
                  <a:pt x="5604681" y="3956362"/>
                  <a:pt x="5539502" y="4021540"/>
                  <a:pt x="5459101" y="4021540"/>
                </a:cubicBezTo>
                <a:lnTo>
                  <a:pt x="145580" y="4021540"/>
                </a:lnTo>
                <a:cubicBezTo>
                  <a:pt x="65178" y="4021540"/>
                  <a:pt x="0" y="3956362"/>
                  <a:pt x="0" y="3875961"/>
                </a:cubicBezTo>
                <a:lnTo>
                  <a:pt x="0" y="145580"/>
                </a:lnTo>
                <a:cubicBezTo>
                  <a:pt x="0" y="65232"/>
                  <a:pt x="65232" y="0"/>
                  <a:pt x="145580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 w="25400">
            <a:solidFill>
              <a:srgbClr val="8D99AE">
                <a:alpha val="50196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600501" y="1728716"/>
            <a:ext cx="582304" cy="582304"/>
          </a:xfrm>
          <a:custGeom>
            <a:avLst/>
            <a:gdLst/>
            <a:ahLst/>
            <a:cxnLst/>
            <a:rect l="l" t="t" r="r" b="b"/>
            <a:pathLst>
              <a:path w="582304" h="582304">
                <a:moveTo>
                  <a:pt x="109182" y="0"/>
                </a:moveTo>
                <a:lnTo>
                  <a:pt x="473122" y="0"/>
                </a:lnTo>
                <a:cubicBezTo>
                  <a:pt x="533422" y="0"/>
                  <a:pt x="582304" y="48882"/>
                  <a:pt x="582304" y="109182"/>
                </a:cubicBezTo>
                <a:lnTo>
                  <a:pt x="582304" y="473122"/>
                </a:lnTo>
                <a:cubicBezTo>
                  <a:pt x="582304" y="533422"/>
                  <a:pt x="533422" y="582304"/>
                  <a:pt x="473122" y="582304"/>
                </a:cubicBezTo>
                <a:lnTo>
                  <a:pt x="109182" y="582304"/>
                </a:lnTo>
                <a:cubicBezTo>
                  <a:pt x="48882" y="582304"/>
                  <a:pt x="0" y="533422"/>
                  <a:pt x="0" y="473122"/>
                </a:cubicBezTo>
                <a:lnTo>
                  <a:pt x="0" y="109182"/>
                </a:lnTo>
                <a:cubicBezTo>
                  <a:pt x="0" y="48923"/>
                  <a:pt x="48923" y="0"/>
                  <a:pt x="109182" y="0"/>
                </a:cubicBezTo>
                <a:close/>
              </a:path>
            </a:pathLst>
          </a:custGeom>
          <a:solidFill>
            <a:srgbClr val="8D99AE">
              <a:alpha val="20000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757451" y="1883391"/>
            <a:ext cx="272955" cy="272955"/>
          </a:xfrm>
          <a:custGeom>
            <a:avLst/>
            <a:gdLst/>
            <a:ahLst/>
            <a:cxnLst/>
            <a:rect l="l" t="t" r="r" b="b"/>
            <a:pathLst>
              <a:path w="272955" h="272955">
                <a:moveTo>
                  <a:pt x="34119" y="51179"/>
                </a:moveTo>
                <a:cubicBezTo>
                  <a:pt x="34119" y="41743"/>
                  <a:pt x="41743" y="34119"/>
                  <a:pt x="51179" y="34119"/>
                </a:cubicBezTo>
                <a:lnTo>
                  <a:pt x="136478" y="34119"/>
                </a:lnTo>
                <a:cubicBezTo>
                  <a:pt x="145914" y="34119"/>
                  <a:pt x="153537" y="41743"/>
                  <a:pt x="153537" y="51179"/>
                </a:cubicBezTo>
                <a:lnTo>
                  <a:pt x="153537" y="204716"/>
                </a:lnTo>
                <a:lnTo>
                  <a:pt x="204716" y="204716"/>
                </a:lnTo>
                <a:lnTo>
                  <a:pt x="204716" y="136478"/>
                </a:lnTo>
                <a:cubicBezTo>
                  <a:pt x="204716" y="127041"/>
                  <a:pt x="212340" y="119418"/>
                  <a:pt x="221776" y="119418"/>
                </a:cubicBezTo>
                <a:lnTo>
                  <a:pt x="255896" y="119418"/>
                </a:lnTo>
                <a:cubicBezTo>
                  <a:pt x="265332" y="119418"/>
                  <a:pt x="272955" y="127041"/>
                  <a:pt x="272955" y="136478"/>
                </a:cubicBezTo>
                <a:cubicBezTo>
                  <a:pt x="272955" y="145914"/>
                  <a:pt x="265332" y="153537"/>
                  <a:pt x="255896" y="153537"/>
                </a:cubicBezTo>
                <a:lnTo>
                  <a:pt x="238836" y="153537"/>
                </a:lnTo>
                <a:lnTo>
                  <a:pt x="238836" y="221776"/>
                </a:lnTo>
                <a:cubicBezTo>
                  <a:pt x="238836" y="231212"/>
                  <a:pt x="231212" y="238836"/>
                  <a:pt x="221776" y="238836"/>
                </a:cubicBezTo>
                <a:lnTo>
                  <a:pt x="136478" y="238836"/>
                </a:lnTo>
                <a:cubicBezTo>
                  <a:pt x="127041" y="238836"/>
                  <a:pt x="119418" y="231212"/>
                  <a:pt x="119418" y="221776"/>
                </a:cubicBezTo>
                <a:lnTo>
                  <a:pt x="119418" y="68239"/>
                </a:lnTo>
                <a:lnTo>
                  <a:pt x="68239" y="68239"/>
                </a:lnTo>
                <a:lnTo>
                  <a:pt x="68239" y="136478"/>
                </a:lnTo>
                <a:cubicBezTo>
                  <a:pt x="68239" y="145914"/>
                  <a:pt x="60615" y="153537"/>
                  <a:pt x="51179" y="153537"/>
                </a:cubicBezTo>
                <a:lnTo>
                  <a:pt x="17060" y="153537"/>
                </a:lnTo>
                <a:cubicBezTo>
                  <a:pt x="7624" y="153537"/>
                  <a:pt x="0" y="145914"/>
                  <a:pt x="0" y="136478"/>
                </a:cubicBezTo>
                <a:cubicBezTo>
                  <a:pt x="0" y="127041"/>
                  <a:pt x="7624" y="119418"/>
                  <a:pt x="17060" y="119418"/>
                </a:cubicBezTo>
                <a:lnTo>
                  <a:pt x="34119" y="119418"/>
                </a:lnTo>
                <a:lnTo>
                  <a:pt x="34119" y="51179"/>
                </a:lnTo>
                <a:close/>
              </a:path>
            </a:pathLst>
          </a:custGeom>
          <a:solidFill>
            <a:srgbClr val="8D99AE"/>
          </a:solidFill>
          <a:ln/>
        </p:spPr>
      </p:sp>
      <p:sp>
        <p:nvSpPr>
          <p:cNvPr id="8" name="Text 6"/>
          <p:cNvSpPr/>
          <p:nvPr/>
        </p:nvSpPr>
        <p:spPr>
          <a:xfrm>
            <a:off x="1328382" y="1856096"/>
            <a:ext cx="2556681" cy="3275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149" b="1" dirty="0">
                <a:solidFill>
                  <a:srgbClr val="8D99A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Mundo Analógico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600501" y="2492991"/>
            <a:ext cx="5149755" cy="837063"/>
          </a:xfrm>
          <a:custGeom>
            <a:avLst/>
            <a:gdLst/>
            <a:ahLst/>
            <a:cxnLst/>
            <a:rect l="l" t="t" r="r" b="b"/>
            <a:pathLst>
              <a:path w="5149755" h="837063">
                <a:moveTo>
                  <a:pt x="109178" y="0"/>
                </a:moveTo>
                <a:lnTo>
                  <a:pt x="5040577" y="0"/>
                </a:lnTo>
                <a:cubicBezTo>
                  <a:pt x="5100875" y="0"/>
                  <a:pt x="5149755" y="48881"/>
                  <a:pt x="5149755" y="109178"/>
                </a:cubicBezTo>
                <a:lnTo>
                  <a:pt x="5149755" y="727885"/>
                </a:lnTo>
                <a:cubicBezTo>
                  <a:pt x="5149755" y="788182"/>
                  <a:pt x="5100875" y="837063"/>
                  <a:pt x="5040577" y="837063"/>
                </a:cubicBezTo>
                <a:lnTo>
                  <a:pt x="109178" y="837063"/>
                </a:lnTo>
                <a:cubicBezTo>
                  <a:pt x="48881" y="837063"/>
                  <a:pt x="0" y="788182"/>
                  <a:pt x="0" y="727885"/>
                </a:cubicBezTo>
                <a:lnTo>
                  <a:pt x="0" y="109178"/>
                </a:lnTo>
                <a:cubicBezTo>
                  <a:pt x="0" y="48881"/>
                  <a:pt x="48881" y="0"/>
                  <a:pt x="109178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10" name="Shape 8"/>
          <p:cNvSpPr/>
          <p:nvPr/>
        </p:nvSpPr>
        <p:spPr>
          <a:xfrm>
            <a:off x="748352" y="2684060"/>
            <a:ext cx="204716" cy="163773"/>
          </a:xfrm>
          <a:custGeom>
            <a:avLst/>
            <a:gdLst/>
            <a:ahLst/>
            <a:cxnLst/>
            <a:rect l="l" t="t" r="r" b="b"/>
            <a:pathLst>
              <a:path w="204716" h="163773">
                <a:moveTo>
                  <a:pt x="0" y="81887"/>
                </a:moveTo>
                <a:cubicBezTo>
                  <a:pt x="0" y="53610"/>
                  <a:pt x="22903" y="30707"/>
                  <a:pt x="51179" y="30707"/>
                </a:cubicBezTo>
                <a:cubicBezTo>
                  <a:pt x="67301" y="30707"/>
                  <a:pt x="82462" y="38288"/>
                  <a:pt x="92122" y="51179"/>
                </a:cubicBezTo>
                <a:lnTo>
                  <a:pt x="102358" y="64838"/>
                </a:lnTo>
                <a:lnTo>
                  <a:pt x="112594" y="51179"/>
                </a:lnTo>
                <a:cubicBezTo>
                  <a:pt x="122254" y="38288"/>
                  <a:pt x="137416" y="30707"/>
                  <a:pt x="153537" y="30707"/>
                </a:cubicBezTo>
                <a:cubicBezTo>
                  <a:pt x="181814" y="30707"/>
                  <a:pt x="204716" y="53610"/>
                  <a:pt x="204716" y="81887"/>
                </a:cubicBezTo>
                <a:cubicBezTo>
                  <a:pt x="204716" y="110163"/>
                  <a:pt x="181814" y="133066"/>
                  <a:pt x="153537" y="133066"/>
                </a:cubicBezTo>
                <a:cubicBezTo>
                  <a:pt x="137416" y="133066"/>
                  <a:pt x="122254" y="125485"/>
                  <a:pt x="112594" y="112594"/>
                </a:cubicBezTo>
                <a:lnTo>
                  <a:pt x="102358" y="98936"/>
                </a:lnTo>
                <a:lnTo>
                  <a:pt x="92122" y="112594"/>
                </a:lnTo>
                <a:cubicBezTo>
                  <a:pt x="82462" y="125485"/>
                  <a:pt x="67301" y="133066"/>
                  <a:pt x="51179" y="133066"/>
                </a:cubicBezTo>
                <a:cubicBezTo>
                  <a:pt x="22903" y="133066"/>
                  <a:pt x="0" y="110163"/>
                  <a:pt x="0" y="81887"/>
                </a:cubicBezTo>
                <a:close/>
                <a:moveTo>
                  <a:pt x="89563" y="81887"/>
                </a:moveTo>
                <a:lnTo>
                  <a:pt x="75745" y="63462"/>
                </a:lnTo>
                <a:cubicBezTo>
                  <a:pt x="69955" y="55721"/>
                  <a:pt x="60839" y="51179"/>
                  <a:pt x="51179" y="51179"/>
                </a:cubicBezTo>
                <a:cubicBezTo>
                  <a:pt x="34226" y="51179"/>
                  <a:pt x="20472" y="64933"/>
                  <a:pt x="20472" y="81887"/>
                </a:cubicBezTo>
                <a:cubicBezTo>
                  <a:pt x="20472" y="98840"/>
                  <a:pt x="34226" y="112594"/>
                  <a:pt x="51179" y="112594"/>
                </a:cubicBezTo>
                <a:cubicBezTo>
                  <a:pt x="60839" y="112594"/>
                  <a:pt x="69955" y="108052"/>
                  <a:pt x="75745" y="100311"/>
                </a:cubicBezTo>
                <a:lnTo>
                  <a:pt x="89563" y="81887"/>
                </a:lnTo>
                <a:close/>
                <a:moveTo>
                  <a:pt x="115153" y="81887"/>
                </a:moveTo>
                <a:lnTo>
                  <a:pt x="128971" y="100311"/>
                </a:lnTo>
                <a:cubicBezTo>
                  <a:pt x="134761" y="108052"/>
                  <a:pt x="143877" y="112594"/>
                  <a:pt x="153537" y="112594"/>
                </a:cubicBezTo>
                <a:cubicBezTo>
                  <a:pt x="170490" y="112594"/>
                  <a:pt x="184245" y="98840"/>
                  <a:pt x="184245" y="81887"/>
                </a:cubicBezTo>
                <a:cubicBezTo>
                  <a:pt x="184245" y="64933"/>
                  <a:pt x="170490" y="51179"/>
                  <a:pt x="153537" y="51179"/>
                </a:cubicBezTo>
                <a:cubicBezTo>
                  <a:pt x="143877" y="51179"/>
                  <a:pt x="134761" y="55721"/>
                  <a:pt x="128971" y="63462"/>
                </a:cubicBezTo>
                <a:lnTo>
                  <a:pt x="115153" y="81887"/>
                </a:lnTo>
                <a:close/>
              </a:path>
            </a:pathLst>
          </a:custGeom>
          <a:solidFill>
            <a:srgbClr val="8D99AE"/>
          </a:solidFill>
          <a:ln/>
        </p:spPr>
      </p:sp>
      <p:sp>
        <p:nvSpPr>
          <p:cNvPr id="11" name="Text 9"/>
          <p:cNvSpPr/>
          <p:nvPr/>
        </p:nvSpPr>
        <p:spPr>
          <a:xfrm>
            <a:off x="955343" y="2638567"/>
            <a:ext cx="4731224" cy="2547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9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Continuo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746078" y="2966113"/>
            <a:ext cx="4931391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6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Infinitos valores posibles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600501" y="3475630"/>
            <a:ext cx="5149755" cy="837063"/>
          </a:xfrm>
          <a:custGeom>
            <a:avLst/>
            <a:gdLst/>
            <a:ahLst/>
            <a:cxnLst/>
            <a:rect l="l" t="t" r="r" b="b"/>
            <a:pathLst>
              <a:path w="5149755" h="837063">
                <a:moveTo>
                  <a:pt x="109178" y="0"/>
                </a:moveTo>
                <a:lnTo>
                  <a:pt x="5040577" y="0"/>
                </a:lnTo>
                <a:cubicBezTo>
                  <a:pt x="5100875" y="0"/>
                  <a:pt x="5149755" y="48881"/>
                  <a:pt x="5149755" y="109178"/>
                </a:cubicBezTo>
                <a:lnTo>
                  <a:pt x="5149755" y="727885"/>
                </a:lnTo>
                <a:cubicBezTo>
                  <a:pt x="5149755" y="788182"/>
                  <a:pt x="5100875" y="837063"/>
                  <a:pt x="5040577" y="837063"/>
                </a:cubicBezTo>
                <a:lnTo>
                  <a:pt x="109178" y="837063"/>
                </a:lnTo>
                <a:cubicBezTo>
                  <a:pt x="48881" y="837063"/>
                  <a:pt x="0" y="788182"/>
                  <a:pt x="0" y="727885"/>
                </a:cubicBezTo>
                <a:lnTo>
                  <a:pt x="0" y="109178"/>
                </a:lnTo>
                <a:cubicBezTo>
                  <a:pt x="0" y="48881"/>
                  <a:pt x="48881" y="0"/>
                  <a:pt x="109178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14" name="Shape 12"/>
          <p:cNvSpPr/>
          <p:nvPr/>
        </p:nvSpPr>
        <p:spPr>
          <a:xfrm>
            <a:off x="768824" y="3666699"/>
            <a:ext cx="163773" cy="163773"/>
          </a:xfrm>
          <a:custGeom>
            <a:avLst/>
            <a:gdLst/>
            <a:ahLst/>
            <a:cxnLst/>
            <a:rect l="l" t="t" r="r" b="b"/>
            <a:pathLst>
              <a:path w="163773" h="163773">
                <a:moveTo>
                  <a:pt x="163773" y="81887"/>
                </a:moveTo>
                <a:cubicBezTo>
                  <a:pt x="163773" y="82174"/>
                  <a:pt x="163773" y="82462"/>
                  <a:pt x="163773" y="82750"/>
                </a:cubicBezTo>
                <a:cubicBezTo>
                  <a:pt x="163645" y="94425"/>
                  <a:pt x="153026" y="102358"/>
                  <a:pt x="141350" y="102358"/>
                </a:cubicBezTo>
                <a:lnTo>
                  <a:pt x="110035" y="102358"/>
                </a:lnTo>
                <a:cubicBezTo>
                  <a:pt x="101559" y="102358"/>
                  <a:pt x="94681" y="109235"/>
                  <a:pt x="94681" y="117712"/>
                </a:cubicBezTo>
                <a:cubicBezTo>
                  <a:pt x="94681" y="118799"/>
                  <a:pt x="94809" y="119855"/>
                  <a:pt x="95001" y="120879"/>
                </a:cubicBezTo>
                <a:cubicBezTo>
                  <a:pt x="95673" y="124141"/>
                  <a:pt x="97080" y="127276"/>
                  <a:pt x="98456" y="130443"/>
                </a:cubicBezTo>
                <a:cubicBezTo>
                  <a:pt x="100407" y="134857"/>
                  <a:pt x="102326" y="139239"/>
                  <a:pt x="102326" y="143877"/>
                </a:cubicBezTo>
                <a:cubicBezTo>
                  <a:pt x="102326" y="154049"/>
                  <a:pt x="95417" y="163293"/>
                  <a:pt x="85245" y="163709"/>
                </a:cubicBezTo>
                <a:cubicBezTo>
                  <a:pt x="84126" y="163741"/>
                  <a:pt x="83006" y="163773"/>
                  <a:pt x="81855" y="163773"/>
                </a:cubicBezTo>
                <a:cubicBezTo>
                  <a:pt x="36625" y="163773"/>
                  <a:pt x="-32" y="127116"/>
                  <a:pt x="-32" y="81887"/>
                </a:cubicBezTo>
                <a:cubicBezTo>
                  <a:pt x="-32" y="36657"/>
                  <a:pt x="36657" y="0"/>
                  <a:pt x="81887" y="0"/>
                </a:cubicBezTo>
                <a:cubicBezTo>
                  <a:pt x="127116" y="0"/>
                  <a:pt x="163773" y="36657"/>
                  <a:pt x="163773" y="81887"/>
                </a:cubicBezTo>
                <a:close/>
                <a:moveTo>
                  <a:pt x="40943" y="92122"/>
                </a:moveTo>
                <a:cubicBezTo>
                  <a:pt x="40943" y="86473"/>
                  <a:pt x="36357" y="81887"/>
                  <a:pt x="30707" y="81887"/>
                </a:cubicBezTo>
                <a:cubicBezTo>
                  <a:pt x="25058" y="81887"/>
                  <a:pt x="20472" y="86473"/>
                  <a:pt x="20472" y="92122"/>
                </a:cubicBezTo>
                <a:cubicBezTo>
                  <a:pt x="20472" y="97772"/>
                  <a:pt x="25058" y="102358"/>
                  <a:pt x="30707" y="102358"/>
                </a:cubicBezTo>
                <a:cubicBezTo>
                  <a:pt x="36357" y="102358"/>
                  <a:pt x="40943" y="97772"/>
                  <a:pt x="40943" y="92122"/>
                </a:cubicBezTo>
                <a:close/>
                <a:moveTo>
                  <a:pt x="40943" y="61415"/>
                </a:moveTo>
                <a:cubicBezTo>
                  <a:pt x="46593" y="61415"/>
                  <a:pt x="51179" y="56828"/>
                  <a:pt x="51179" y="51179"/>
                </a:cubicBezTo>
                <a:cubicBezTo>
                  <a:pt x="51179" y="45530"/>
                  <a:pt x="46593" y="40943"/>
                  <a:pt x="40943" y="40943"/>
                </a:cubicBezTo>
                <a:cubicBezTo>
                  <a:pt x="35294" y="40943"/>
                  <a:pt x="30707" y="45530"/>
                  <a:pt x="30707" y="51179"/>
                </a:cubicBezTo>
                <a:cubicBezTo>
                  <a:pt x="30707" y="56828"/>
                  <a:pt x="35294" y="61415"/>
                  <a:pt x="40943" y="61415"/>
                </a:cubicBezTo>
                <a:close/>
                <a:moveTo>
                  <a:pt x="92122" y="30707"/>
                </a:moveTo>
                <a:cubicBezTo>
                  <a:pt x="92122" y="25058"/>
                  <a:pt x="87536" y="20472"/>
                  <a:pt x="81887" y="20472"/>
                </a:cubicBezTo>
                <a:cubicBezTo>
                  <a:pt x="76237" y="20472"/>
                  <a:pt x="71651" y="25058"/>
                  <a:pt x="71651" y="30707"/>
                </a:cubicBezTo>
                <a:cubicBezTo>
                  <a:pt x="71651" y="36357"/>
                  <a:pt x="76237" y="40943"/>
                  <a:pt x="81887" y="40943"/>
                </a:cubicBezTo>
                <a:cubicBezTo>
                  <a:pt x="87536" y="40943"/>
                  <a:pt x="92122" y="36357"/>
                  <a:pt x="92122" y="30707"/>
                </a:cubicBezTo>
                <a:close/>
                <a:moveTo>
                  <a:pt x="122830" y="61415"/>
                </a:moveTo>
                <a:cubicBezTo>
                  <a:pt x="128479" y="61415"/>
                  <a:pt x="133066" y="56828"/>
                  <a:pt x="133066" y="51179"/>
                </a:cubicBezTo>
                <a:cubicBezTo>
                  <a:pt x="133066" y="45530"/>
                  <a:pt x="128479" y="40943"/>
                  <a:pt x="122830" y="40943"/>
                </a:cubicBezTo>
                <a:cubicBezTo>
                  <a:pt x="117181" y="40943"/>
                  <a:pt x="112594" y="45530"/>
                  <a:pt x="112594" y="51179"/>
                </a:cubicBezTo>
                <a:cubicBezTo>
                  <a:pt x="112594" y="56828"/>
                  <a:pt x="117181" y="61415"/>
                  <a:pt x="122830" y="61415"/>
                </a:cubicBezTo>
                <a:close/>
              </a:path>
            </a:pathLst>
          </a:custGeom>
          <a:solidFill>
            <a:srgbClr val="8D99AE"/>
          </a:solidFill>
          <a:ln/>
        </p:spPr>
      </p:sp>
      <p:sp>
        <p:nvSpPr>
          <p:cNvPr id="15" name="Text 13"/>
          <p:cNvSpPr/>
          <p:nvPr/>
        </p:nvSpPr>
        <p:spPr>
          <a:xfrm>
            <a:off x="955343" y="3621206"/>
            <a:ext cx="4731224" cy="2547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9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Como una pintura al óleo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746078" y="3948752"/>
            <a:ext cx="4931391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6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Transiciones suaves y naturales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600501" y="4458269"/>
            <a:ext cx="5149755" cy="837063"/>
          </a:xfrm>
          <a:custGeom>
            <a:avLst/>
            <a:gdLst/>
            <a:ahLst/>
            <a:cxnLst/>
            <a:rect l="l" t="t" r="r" b="b"/>
            <a:pathLst>
              <a:path w="5149755" h="837063">
                <a:moveTo>
                  <a:pt x="109178" y="0"/>
                </a:moveTo>
                <a:lnTo>
                  <a:pt x="5040577" y="0"/>
                </a:lnTo>
                <a:cubicBezTo>
                  <a:pt x="5100875" y="0"/>
                  <a:pt x="5149755" y="48881"/>
                  <a:pt x="5149755" y="109178"/>
                </a:cubicBezTo>
                <a:lnTo>
                  <a:pt x="5149755" y="727885"/>
                </a:lnTo>
                <a:cubicBezTo>
                  <a:pt x="5149755" y="788182"/>
                  <a:pt x="5100875" y="837063"/>
                  <a:pt x="5040577" y="837063"/>
                </a:cubicBezTo>
                <a:lnTo>
                  <a:pt x="109178" y="837063"/>
                </a:lnTo>
                <a:cubicBezTo>
                  <a:pt x="48881" y="837063"/>
                  <a:pt x="0" y="788182"/>
                  <a:pt x="0" y="727885"/>
                </a:cubicBezTo>
                <a:lnTo>
                  <a:pt x="0" y="109178"/>
                </a:lnTo>
                <a:cubicBezTo>
                  <a:pt x="0" y="48881"/>
                  <a:pt x="48881" y="0"/>
                  <a:pt x="109178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18" name="Shape 16"/>
          <p:cNvSpPr/>
          <p:nvPr/>
        </p:nvSpPr>
        <p:spPr>
          <a:xfrm>
            <a:off x="748352" y="4649337"/>
            <a:ext cx="204716" cy="163773"/>
          </a:xfrm>
          <a:custGeom>
            <a:avLst/>
            <a:gdLst/>
            <a:ahLst/>
            <a:cxnLst/>
            <a:rect l="l" t="t" r="r" b="b"/>
            <a:pathLst>
              <a:path w="204716" h="163773">
                <a:moveTo>
                  <a:pt x="170682" y="10396"/>
                </a:moveTo>
                <a:cubicBezTo>
                  <a:pt x="167388" y="7709"/>
                  <a:pt x="162558" y="8221"/>
                  <a:pt x="159871" y="11515"/>
                </a:cubicBezTo>
                <a:cubicBezTo>
                  <a:pt x="157184" y="14810"/>
                  <a:pt x="157696" y="19640"/>
                  <a:pt x="160990" y="22327"/>
                </a:cubicBezTo>
                <a:cubicBezTo>
                  <a:pt x="178327" y="36401"/>
                  <a:pt x="189363" y="57832"/>
                  <a:pt x="189363" y="81887"/>
                </a:cubicBezTo>
                <a:cubicBezTo>
                  <a:pt x="189363" y="105941"/>
                  <a:pt x="178327" y="127372"/>
                  <a:pt x="160990" y="141478"/>
                </a:cubicBezTo>
                <a:cubicBezTo>
                  <a:pt x="157696" y="144165"/>
                  <a:pt x="157216" y="148995"/>
                  <a:pt x="159871" y="152290"/>
                </a:cubicBezTo>
                <a:cubicBezTo>
                  <a:pt x="162526" y="155584"/>
                  <a:pt x="167388" y="156064"/>
                  <a:pt x="170682" y="153409"/>
                </a:cubicBezTo>
                <a:cubicBezTo>
                  <a:pt x="191442" y="136488"/>
                  <a:pt x="204716" y="110739"/>
                  <a:pt x="204716" y="81887"/>
                </a:cubicBezTo>
                <a:cubicBezTo>
                  <a:pt x="204716" y="53034"/>
                  <a:pt x="191442" y="27253"/>
                  <a:pt x="170682" y="10396"/>
                </a:cubicBezTo>
                <a:close/>
                <a:moveTo>
                  <a:pt x="151330" y="34226"/>
                </a:moveTo>
                <a:cubicBezTo>
                  <a:pt x="148036" y="31539"/>
                  <a:pt x="143206" y="32051"/>
                  <a:pt x="140519" y="35346"/>
                </a:cubicBezTo>
                <a:cubicBezTo>
                  <a:pt x="137832" y="38640"/>
                  <a:pt x="138344" y="43470"/>
                  <a:pt x="141638" y="46157"/>
                </a:cubicBezTo>
                <a:cubicBezTo>
                  <a:pt x="152034" y="54602"/>
                  <a:pt x="158655" y="67460"/>
                  <a:pt x="158655" y="81887"/>
                </a:cubicBezTo>
                <a:cubicBezTo>
                  <a:pt x="158655" y="96313"/>
                  <a:pt x="152034" y="109171"/>
                  <a:pt x="141638" y="117648"/>
                </a:cubicBezTo>
                <a:cubicBezTo>
                  <a:pt x="138344" y="120335"/>
                  <a:pt x="137864" y="125165"/>
                  <a:pt x="140519" y="128460"/>
                </a:cubicBezTo>
                <a:cubicBezTo>
                  <a:pt x="143174" y="131754"/>
                  <a:pt x="148036" y="132234"/>
                  <a:pt x="151330" y="129579"/>
                </a:cubicBezTo>
                <a:cubicBezTo>
                  <a:pt x="165149" y="118320"/>
                  <a:pt x="174009" y="101143"/>
                  <a:pt x="174009" y="81919"/>
                </a:cubicBezTo>
                <a:cubicBezTo>
                  <a:pt x="174009" y="62694"/>
                  <a:pt x="165149" y="45517"/>
                  <a:pt x="151330" y="34258"/>
                </a:cubicBezTo>
                <a:close/>
                <a:moveTo>
                  <a:pt x="131978" y="58056"/>
                </a:moveTo>
                <a:cubicBezTo>
                  <a:pt x="128683" y="55369"/>
                  <a:pt x="123853" y="55881"/>
                  <a:pt x="121167" y="59176"/>
                </a:cubicBezTo>
                <a:cubicBezTo>
                  <a:pt x="118480" y="62470"/>
                  <a:pt x="118991" y="67301"/>
                  <a:pt x="122286" y="69987"/>
                </a:cubicBezTo>
                <a:cubicBezTo>
                  <a:pt x="125741" y="72802"/>
                  <a:pt x="127948" y="77089"/>
                  <a:pt x="127948" y="81887"/>
                </a:cubicBezTo>
                <a:cubicBezTo>
                  <a:pt x="127948" y="86685"/>
                  <a:pt x="125741" y="90971"/>
                  <a:pt x="122286" y="93818"/>
                </a:cubicBezTo>
                <a:cubicBezTo>
                  <a:pt x="118991" y="96505"/>
                  <a:pt x="118512" y="101335"/>
                  <a:pt x="121167" y="104629"/>
                </a:cubicBezTo>
                <a:cubicBezTo>
                  <a:pt x="123821" y="107924"/>
                  <a:pt x="128683" y="108404"/>
                  <a:pt x="131978" y="105749"/>
                </a:cubicBezTo>
                <a:cubicBezTo>
                  <a:pt x="138855" y="100087"/>
                  <a:pt x="143301" y="91515"/>
                  <a:pt x="143301" y="81887"/>
                </a:cubicBezTo>
                <a:cubicBezTo>
                  <a:pt x="143301" y="72258"/>
                  <a:pt x="138855" y="63686"/>
                  <a:pt x="131978" y="58056"/>
                </a:cubicBezTo>
                <a:close/>
                <a:moveTo>
                  <a:pt x="25590" y="112594"/>
                </a:moveTo>
                <a:lnTo>
                  <a:pt x="40943" y="112594"/>
                </a:lnTo>
                <a:lnTo>
                  <a:pt x="83838" y="150722"/>
                </a:lnTo>
                <a:cubicBezTo>
                  <a:pt x="85885" y="152546"/>
                  <a:pt x="88508" y="153537"/>
                  <a:pt x="91227" y="153537"/>
                </a:cubicBezTo>
                <a:cubicBezTo>
                  <a:pt x="97368" y="153537"/>
                  <a:pt x="102358" y="148547"/>
                  <a:pt x="102358" y="142406"/>
                </a:cubicBezTo>
                <a:lnTo>
                  <a:pt x="102358" y="21367"/>
                </a:lnTo>
                <a:cubicBezTo>
                  <a:pt x="102358" y="15226"/>
                  <a:pt x="97368" y="10236"/>
                  <a:pt x="91227" y="10236"/>
                </a:cubicBezTo>
                <a:cubicBezTo>
                  <a:pt x="88508" y="10236"/>
                  <a:pt x="85885" y="11227"/>
                  <a:pt x="83838" y="13051"/>
                </a:cubicBezTo>
                <a:lnTo>
                  <a:pt x="40943" y="51179"/>
                </a:lnTo>
                <a:lnTo>
                  <a:pt x="25590" y="51179"/>
                </a:lnTo>
                <a:cubicBezTo>
                  <a:pt x="17113" y="51179"/>
                  <a:pt x="10236" y="58056"/>
                  <a:pt x="10236" y="66533"/>
                </a:cubicBezTo>
                <a:lnTo>
                  <a:pt x="10236" y="97240"/>
                </a:lnTo>
                <a:cubicBezTo>
                  <a:pt x="10236" y="105717"/>
                  <a:pt x="17113" y="112594"/>
                  <a:pt x="25590" y="112594"/>
                </a:cubicBezTo>
                <a:close/>
              </a:path>
            </a:pathLst>
          </a:custGeom>
          <a:solidFill>
            <a:srgbClr val="8D99AE"/>
          </a:solidFill>
          <a:ln/>
        </p:spPr>
      </p:sp>
      <p:sp>
        <p:nvSpPr>
          <p:cNvPr id="19" name="Text 17"/>
          <p:cNvSpPr/>
          <p:nvPr/>
        </p:nvSpPr>
        <p:spPr>
          <a:xfrm>
            <a:off x="955343" y="4603845"/>
            <a:ext cx="4731224" cy="2547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9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Como una onda de sonido real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746078" y="4931391"/>
            <a:ext cx="4931391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6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Señales naturales del mundo físico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6216404" y="1501254"/>
            <a:ext cx="5604681" cy="4021540"/>
          </a:xfrm>
          <a:custGeom>
            <a:avLst/>
            <a:gdLst/>
            <a:ahLst/>
            <a:cxnLst/>
            <a:rect l="l" t="t" r="r" b="b"/>
            <a:pathLst>
              <a:path w="5604681" h="4021540">
                <a:moveTo>
                  <a:pt x="145580" y="0"/>
                </a:moveTo>
                <a:lnTo>
                  <a:pt x="5459101" y="0"/>
                </a:lnTo>
                <a:cubicBezTo>
                  <a:pt x="5539502" y="0"/>
                  <a:pt x="5604681" y="65178"/>
                  <a:pt x="5604681" y="145580"/>
                </a:cubicBezTo>
                <a:lnTo>
                  <a:pt x="5604681" y="3875961"/>
                </a:lnTo>
                <a:cubicBezTo>
                  <a:pt x="5604681" y="3956362"/>
                  <a:pt x="5539502" y="4021540"/>
                  <a:pt x="5459101" y="4021540"/>
                </a:cubicBezTo>
                <a:lnTo>
                  <a:pt x="145580" y="4021540"/>
                </a:lnTo>
                <a:cubicBezTo>
                  <a:pt x="65178" y="4021540"/>
                  <a:pt x="0" y="3956362"/>
                  <a:pt x="0" y="3875961"/>
                </a:cubicBezTo>
                <a:lnTo>
                  <a:pt x="0" y="145580"/>
                </a:lnTo>
                <a:cubicBezTo>
                  <a:pt x="0" y="65232"/>
                  <a:pt x="65232" y="0"/>
                  <a:pt x="145580" y="0"/>
                </a:cubicBezTo>
                <a:close/>
              </a:path>
            </a:pathLst>
          </a:custGeom>
          <a:solidFill>
            <a:srgbClr val="2B2D42">
              <a:alpha val="50196"/>
            </a:srgbClr>
          </a:solidFill>
          <a:ln w="25400">
            <a:solidFill>
              <a:srgbClr val="4A7C59">
                <a:alpha val="50196"/>
              </a:srgbClr>
            </a:solidFill>
            <a:prstDash val="solid"/>
          </a:ln>
        </p:spPr>
      </p:sp>
      <p:sp>
        <p:nvSpPr>
          <p:cNvPr id="22" name="Shape 20"/>
          <p:cNvSpPr/>
          <p:nvPr/>
        </p:nvSpPr>
        <p:spPr>
          <a:xfrm>
            <a:off x="6443866" y="1728716"/>
            <a:ext cx="582304" cy="582304"/>
          </a:xfrm>
          <a:custGeom>
            <a:avLst/>
            <a:gdLst/>
            <a:ahLst/>
            <a:cxnLst/>
            <a:rect l="l" t="t" r="r" b="b"/>
            <a:pathLst>
              <a:path w="582304" h="582304">
                <a:moveTo>
                  <a:pt x="109182" y="0"/>
                </a:moveTo>
                <a:lnTo>
                  <a:pt x="473122" y="0"/>
                </a:lnTo>
                <a:cubicBezTo>
                  <a:pt x="533422" y="0"/>
                  <a:pt x="582304" y="48882"/>
                  <a:pt x="582304" y="109182"/>
                </a:cubicBezTo>
                <a:lnTo>
                  <a:pt x="582304" y="473122"/>
                </a:lnTo>
                <a:cubicBezTo>
                  <a:pt x="582304" y="533422"/>
                  <a:pt x="533422" y="582304"/>
                  <a:pt x="473122" y="582304"/>
                </a:cubicBezTo>
                <a:lnTo>
                  <a:pt x="109182" y="582304"/>
                </a:lnTo>
                <a:cubicBezTo>
                  <a:pt x="48882" y="582304"/>
                  <a:pt x="0" y="533422"/>
                  <a:pt x="0" y="473122"/>
                </a:cubicBezTo>
                <a:lnTo>
                  <a:pt x="0" y="109182"/>
                </a:lnTo>
                <a:cubicBezTo>
                  <a:pt x="0" y="48923"/>
                  <a:pt x="48923" y="0"/>
                  <a:pt x="109182" y="0"/>
                </a:cubicBezTo>
                <a:close/>
              </a:path>
            </a:pathLst>
          </a:custGeom>
          <a:solidFill>
            <a:srgbClr val="4A7C59">
              <a:alpha val="20000"/>
            </a:srgbClr>
          </a:solidFill>
          <a:ln/>
        </p:spPr>
      </p:sp>
      <p:sp>
        <p:nvSpPr>
          <p:cNvPr id="23" name="Shape 21"/>
          <p:cNvSpPr/>
          <p:nvPr/>
        </p:nvSpPr>
        <p:spPr>
          <a:xfrm>
            <a:off x="6600816" y="1883391"/>
            <a:ext cx="272955" cy="272955"/>
          </a:xfrm>
          <a:custGeom>
            <a:avLst/>
            <a:gdLst/>
            <a:ahLst/>
            <a:cxnLst/>
            <a:rect l="l" t="t" r="r" b="b"/>
            <a:pathLst>
              <a:path w="272955" h="272955">
                <a:moveTo>
                  <a:pt x="93828" y="12795"/>
                </a:moveTo>
                <a:cubicBezTo>
                  <a:pt x="93828" y="5704"/>
                  <a:pt x="88124" y="0"/>
                  <a:pt x="81034" y="0"/>
                </a:cubicBezTo>
                <a:cubicBezTo>
                  <a:pt x="73943" y="0"/>
                  <a:pt x="68239" y="5704"/>
                  <a:pt x="68239" y="12795"/>
                </a:cubicBezTo>
                <a:lnTo>
                  <a:pt x="68239" y="34119"/>
                </a:lnTo>
                <a:cubicBezTo>
                  <a:pt x="49420" y="34119"/>
                  <a:pt x="34119" y="49420"/>
                  <a:pt x="34119" y="68239"/>
                </a:cubicBezTo>
                <a:lnTo>
                  <a:pt x="12795" y="68239"/>
                </a:lnTo>
                <a:cubicBezTo>
                  <a:pt x="5704" y="68239"/>
                  <a:pt x="0" y="73943"/>
                  <a:pt x="0" y="81034"/>
                </a:cubicBezTo>
                <a:cubicBezTo>
                  <a:pt x="0" y="88124"/>
                  <a:pt x="5704" y="93828"/>
                  <a:pt x="12795" y="93828"/>
                </a:cubicBezTo>
                <a:lnTo>
                  <a:pt x="34119" y="93828"/>
                </a:lnTo>
                <a:lnTo>
                  <a:pt x="34119" y="123683"/>
                </a:lnTo>
                <a:lnTo>
                  <a:pt x="12795" y="123683"/>
                </a:lnTo>
                <a:cubicBezTo>
                  <a:pt x="5704" y="123683"/>
                  <a:pt x="0" y="129387"/>
                  <a:pt x="0" y="136478"/>
                </a:cubicBezTo>
                <a:cubicBezTo>
                  <a:pt x="0" y="143568"/>
                  <a:pt x="5704" y="149272"/>
                  <a:pt x="12795" y="149272"/>
                </a:cubicBezTo>
                <a:lnTo>
                  <a:pt x="34119" y="149272"/>
                </a:lnTo>
                <a:lnTo>
                  <a:pt x="34119" y="179127"/>
                </a:lnTo>
                <a:lnTo>
                  <a:pt x="12795" y="179127"/>
                </a:lnTo>
                <a:cubicBezTo>
                  <a:pt x="5704" y="179127"/>
                  <a:pt x="0" y="184831"/>
                  <a:pt x="0" y="191922"/>
                </a:cubicBezTo>
                <a:cubicBezTo>
                  <a:pt x="0" y="199012"/>
                  <a:pt x="5704" y="204716"/>
                  <a:pt x="12795" y="204716"/>
                </a:cubicBezTo>
                <a:lnTo>
                  <a:pt x="34119" y="204716"/>
                </a:lnTo>
                <a:cubicBezTo>
                  <a:pt x="34119" y="223535"/>
                  <a:pt x="49420" y="238836"/>
                  <a:pt x="68239" y="238836"/>
                </a:cubicBezTo>
                <a:lnTo>
                  <a:pt x="68239" y="260160"/>
                </a:lnTo>
                <a:cubicBezTo>
                  <a:pt x="68239" y="267251"/>
                  <a:pt x="73943" y="272955"/>
                  <a:pt x="81034" y="272955"/>
                </a:cubicBezTo>
                <a:cubicBezTo>
                  <a:pt x="88124" y="272955"/>
                  <a:pt x="93828" y="267251"/>
                  <a:pt x="93828" y="260160"/>
                </a:cubicBezTo>
                <a:lnTo>
                  <a:pt x="93828" y="238836"/>
                </a:lnTo>
                <a:lnTo>
                  <a:pt x="123683" y="238836"/>
                </a:lnTo>
                <a:lnTo>
                  <a:pt x="123683" y="260160"/>
                </a:lnTo>
                <a:cubicBezTo>
                  <a:pt x="123683" y="267251"/>
                  <a:pt x="129387" y="272955"/>
                  <a:pt x="136478" y="272955"/>
                </a:cubicBezTo>
                <a:cubicBezTo>
                  <a:pt x="143568" y="272955"/>
                  <a:pt x="149272" y="267251"/>
                  <a:pt x="149272" y="260160"/>
                </a:cubicBezTo>
                <a:lnTo>
                  <a:pt x="149272" y="238836"/>
                </a:lnTo>
                <a:lnTo>
                  <a:pt x="179127" y="238836"/>
                </a:lnTo>
                <a:lnTo>
                  <a:pt x="179127" y="260160"/>
                </a:lnTo>
                <a:cubicBezTo>
                  <a:pt x="179127" y="267251"/>
                  <a:pt x="184831" y="272955"/>
                  <a:pt x="191922" y="272955"/>
                </a:cubicBezTo>
                <a:cubicBezTo>
                  <a:pt x="199012" y="272955"/>
                  <a:pt x="204716" y="267251"/>
                  <a:pt x="204716" y="260160"/>
                </a:cubicBezTo>
                <a:lnTo>
                  <a:pt x="204716" y="238836"/>
                </a:lnTo>
                <a:cubicBezTo>
                  <a:pt x="223535" y="238836"/>
                  <a:pt x="238836" y="223535"/>
                  <a:pt x="238836" y="204716"/>
                </a:cubicBezTo>
                <a:lnTo>
                  <a:pt x="260160" y="204716"/>
                </a:lnTo>
                <a:cubicBezTo>
                  <a:pt x="267251" y="204716"/>
                  <a:pt x="272955" y="199012"/>
                  <a:pt x="272955" y="191922"/>
                </a:cubicBezTo>
                <a:cubicBezTo>
                  <a:pt x="272955" y="184831"/>
                  <a:pt x="267251" y="179127"/>
                  <a:pt x="260160" y="179127"/>
                </a:cubicBezTo>
                <a:lnTo>
                  <a:pt x="238836" y="179127"/>
                </a:lnTo>
                <a:lnTo>
                  <a:pt x="238836" y="149272"/>
                </a:lnTo>
                <a:lnTo>
                  <a:pt x="260160" y="149272"/>
                </a:lnTo>
                <a:cubicBezTo>
                  <a:pt x="267251" y="149272"/>
                  <a:pt x="272955" y="143568"/>
                  <a:pt x="272955" y="136478"/>
                </a:cubicBezTo>
                <a:cubicBezTo>
                  <a:pt x="272955" y="129387"/>
                  <a:pt x="267251" y="123683"/>
                  <a:pt x="260160" y="123683"/>
                </a:cubicBezTo>
                <a:lnTo>
                  <a:pt x="238836" y="123683"/>
                </a:lnTo>
                <a:lnTo>
                  <a:pt x="238836" y="93828"/>
                </a:lnTo>
                <a:lnTo>
                  <a:pt x="260160" y="93828"/>
                </a:lnTo>
                <a:cubicBezTo>
                  <a:pt x="267251" y="93828"/>
                  <a:pt x="272955" y="88124"/>
                  <a:pt x="272955" y="81034"/>
                </a:cubicBezTo>
                <a:cubicBezTo>
                  <a:pt x="272955" y="73943"/>
                  <a:pt x="267251" y="68239"/>
                  <a:pt x="260160" y="68239"/>
                </a:cubicBezTo>
                <a:lnTo>
                  <a:pt x="238836" y="68239"/>
                </a:lnTo>
                <a:cubicBezTo>
                  <a:pt x="238836" y="49420"/>
                  <a:pt x="223535" y="34119"/>
                  <a:pt x="204716" y="34119"/>
                </a:cubicBezTo>
                <a:lnTo>
                  <a:pt x="204716" y="12795"/>
                </a:lnTo>
                <a:cubicBezTo>
                  <a:pt x="204716" y="5704"/>
                  <a:pt x="199012" y="0"/>
                  <a:pt x="191922" y="0"/>
                </a:cubicBezTo>
                <a:cubicBezTo>
                  <a:pt x="184831" y="0"/>
                  <a:pt x="179127" y="5704"/>
                  <a:pt x="179127" y="12795"/>
                </a:cubicBezTo>
                <a:lnTo>
                  <a:pt x="179127" y="34119"/>
                </a:lnTo>
                <a:lnTo>
                  <a:pt x="149272" y="34119"/>
                </a:lnTo>
                <a:lnTo>
                  <a:pt x="149272" y="12795"/>
                </a:lnTo>
                <a:cubicBezTo>
                  <a:pt x="149272" y="5704"/>
                  <a:pt x="143568" y="0"/>
                  <a:pt x="136478" y="0"/>
                </a:cubicBezTo>
                <a:cubicBezTo>
                  <a:pt x="129387" y="0"/>
                  <a:pt x="123683" y="5704"/>
                  <a:pt x="123683" y="12795"/>
                </a:cubicBezTo>
                <a:lnTo>
                  <a:pt x="123683" y="34119"/>
                </a:lnTo>
                <a:lnTo>
                  <a:pt x="93828" y="34119"/>
                </a:lnTo>
                <a:lnTo>
                  <a:pt x="93828" y="12795"/>
                </a:lnTo>
                <a:close/>
                <a:moveTo>
                  <a:pt x="85299" y="68239"/>
                </a:moveTo>
                <a:lnTo>
                  <a:pt x="187657" y="68239"/>
                </a:lnTo>
                <a:cubicBezTo>
                  <a:pt x="197093" y="68239"/>
                  <a:pt x="204716" y="75862"/>
                  <a:pt x="204716" y="85299"/>
                </a:cubicBezTo>
                <a:lnTo>
                  <a:pt x="204716" y="187657"/>
                </a:lnTo>
                <a:cubicBezTo>
                  <a:pt x="204716" y="197093"/>
                  <a:pt x="197093" y="204716"/>
                  <a:pt x="187657" y="204716"/>
                </a:cubicBezTo>
                <a:lnTo>
                  <a:pt x="85299" y="204716"/>
                </a:lnTo>
                <a:cubicBezTo>
                  <a:pt x="75862" y="204716"/>
                  <a:pt x="68239" y="197093"/>
                  <a:pt x="68239" y="187657"/>
                </a:cubicBezTo>
                <a:lnTo>
                  <a:pt x="68239" y="85299"/>
                </a:lnTo>
                <a:cubicBezTo>
                  <a:pt x="68239" y="75862"/>
                  <a:pt x="75862" y="68239"/>
                  <a:pt x="85299" y="68239"/>
                </a:cubicBezTo>
                <a:close/>
                <a:moveTo>
                  <a:pt x="93828" y="93828"/>
                </a:moveTo>
                <a:lnTo>
                  <a:pt x="93828" y="179127"/>
                </a:lnTo>
                <a:lnTo>
                  <a:pt x="179127" y="179127"/>
                </a:lnTo>
                <a:lnTo>
                  <a:pt x="179127" y="93828"/>
                </a:lnTo>
                <a:lnTo>
                  <a:pt x="93828" y="93828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24" name="Text 22"/>
          <p:cNvSpPr/>
          <p:nvPr/>
        </p:nvSpPr>
        <p:spPr>
          <a:xfrm>
            <a:off x="7171747" y="1856096"/>
            <a:ext cx="2074460" cy="3275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149" b="1" dirty="0">
                <a:solidFill>
                  <a:srgbClr val="4A7C59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Mundo Digital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6443866" y="2492991"/>
            <a:ext cx="5149755" cy="837063"/>
          </a:xfrm>
          <a:custGeom>
            <a:avLst/>
            <a:gdLst/>
            <a:ahLst/>
            <a:cxnLst/>
            <a:rect l="l" t="t" r="r" b="b"/>
            <a:pathLst>
              <a:path w="5149755" h="837063">
                <a:moveTo>
                  <a:pt x="109178" y="0"/>
                </a:moveTo>
                <a:lnTo>
                  <a:pt x="5040577" y="0"/>
                </a:lnTo>
                <a:cubicBezTo>
                  <a:pt x="5100875" y="0"/>
                  <a:pt x="5149755" y="48881"/>
                  <a:pt x="5149755" y="109178"/>
                </a:cubicBezTo>
                <a:lnTo>
                  <a:pt x="5149755" y="727885"/>
                </a:lnTo>
                <a:cubicBezTo>
                  <a:pt x="5149755" y="788182"/>
                  <a:pt x="5100875" y="837063"/>
                  <a:pt x="5040577" y="837063"/>
                </a:cubicBezTo>
                <a:lnTo>
                  <a:pt x="109178" y="837063"/>
                </a:lnTo>
                <a:cubicBezTo>
                  <a:pt x="48881" y="837063"/>
                  <a:pt x="0" y="788182"/>
                  <a:pt x="0" y="727885"/>
                </a:cubicBezTo>
                <a:lnTo>
                  <a:pt x="0" y="109178"/>
                </a:lnTo>
                <a:cubicBezTo>
                  <a:pt x="0" y="48881"/>
                  <a:pt x="48881" y="0"/>
                  <a:pt x="109178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26" name="Shape 24"/>
          <p:cNvSpPr/>
          <p:nvPr/>
        </p:nvSpPr>
        <p:spPr>
          <a:xfrm>
            <a:off x="6622425" y="2684060"/>
            <a:ext cx="143301" cy="163773"/>
          </a:xfrm>
          <a:custGeom>
            <a:avLst/>
            <a:gdLst/>
            <a:ahLst/>
            <a:cxnLst/>
            <a:rect l="l" t="t" r="r" b="b"/>
            <a:pathLst>
              <a:path w="143301" h="163773">
                <a:moveTo>
                  <a:pt x="122830" y="30707"/>
                </a:moveTo>
                <a:lnTo>
                  <a:pt x="122830" y="51179"/>
                </a:lnTo>
                <a:lnTo>
                  <a:pt x="102358" y="51179"/>
                </a:lnTo>
                <a:lnTo>
                  <a:pt x="102358" y="30707"/>
                </a:lnTo>
                <a:lnTo>
                  <a:pt x="122830" y="30707"/>
                </a:lnTo>
                <a:close/>
                <a:moveTo>
                  <a:pt x="122830" y="71651"/>
                </a:moveTo>
                <a:lnTo>
                  <a:pt x="122830" y="92122"/>
                </a:lnTo>
                <a:lnTo>
                  <a:pt x="102358" y="92122"/>
                </a:lnTo>
                <a:lnTo>
                  <a:pt x="102358" y="71651"/>
                </a:lnTo>
                <a:lnTo>
                  <a:pt x="122830" y="71651"/>
                </a:lnTo>
                <a:close/>
                <a:moveTo>
                  <a:pt x="122830" y="112594"/>
                </a:moveTo>
                <a:lnTo>
                  <a:pt x="122830" y="133066"/>
                </a:lnTo>
                <a:lnTo>
                  <a:pt x="102358" y="133066"/>
                </a:lnTo>
                <a:lnTo>
                  <a:pt x="102358" y="112594"/>
                </a:lnTo>
                <a:lnTo>
                  <a:pt x="122830" y="112594"/>
                </a:lnTo>
                <a:close/>
                <a:moveTo>
                  <a:pt x="81887" y="92122"/>
                </a:moveTo>
                <a:lnTo>
                  <a:pt x="61415" y="92122"/>
                </a:lnTo>
                <a:lnTo>
                  <a:pt x="61415" y="71651"/>
                </a:lnTo>
                <a:lnTo>
                  <a:pt x="81887" y="71651"/>
                </a:lnTo>
                <a:lnTo>
                  <a:pt x="81887" y="92122"/>
                </a:lnTo>
                <a:close/>
                <a:moveTo>
                  <a:pt x="61415" y="112594"/>
                </a:moveTo>
                <a:lnTo>
                  <a:pt x="81887" y="112594"/>
                </a:lnTo>
                <a:lnTo>
                  <a:pt x="81887" y="133066"/>
                </a:lnTo>
                <a:lnTo>
                  <a:pt x="61415" y="133066"/>
                </a:lnTo>
                <a:lnTo>
                  <a:pt x="61415" y="112594"/>
                </a:lnTo>
                <a:close/>
                <a:moveTo>
                  <a:pt x="40943" y="92122"/>
                </a:moveTo>
                <a:lnTo>
                  <a:pt x="20472" y="92122"/>
                </a:lnTo>
                <a:lnTo>
                  <a:pt x="20472" y="71651"/>
                </a:lnTo>
                <a:lnTo>
                  <a:pt x="40943" y="71651"/>
                </a:lnTo>
                <a:lnTo>
                  <a:pt x="40943" y="92122"/>
                </a:lnTo>
                <a:close/>
                <a:moveTo>
                  <a:pt x="20472" y="112594"/>
                </a:moveTo>
                <a:lnTo>
                  <a:pt x="40943" y="112594"/>
                </a:lnTo>
                <a:lnTo>
                  <a:pt x="40943" y="133066"/>
                </a:lnTo>
                <a:lnTo>
                  <a:pt x="20472" y="133066"/>
                </a:lnTo>
                <a:lnTo>
                  <a:pt x="20472" y="112594"/>
                </a:lnTo>
                <a:close/>
                <a:moveTo>
                  <a:pt x="20472" y="51179"/>
                </a:moveTo>
                <a:lnTo>
                  <a:pt x="20472" y="30707"/>
                </a:lnTo>
                <a:lnTo>
                  <a:pt x="40943" y="30707"/>
                </a:lnTo>
                <a:lnTo>
                  <a:pt x="40943" y="51179"/>
                </a:lnTo>
                <a:lnTo>
                  <a:pt x="20472" y="51179"/>
                </a:lnTo>
                <a:close/>
                <a:moveTo>
                  <a:pt x="61415" y="51179"/>
                </a:moveTo>
                <a:lnTo>
                  <a:pt x="61415" y="30707"/>
                </a:lnTo>
                <a:lnTo>
                  <a:pt x="81887" y="30707"/>
                </a:lnTo>
                <a:lnTo>
                  <a:pt x="81887" y="51179"/>
                </a:lnTo>
                <a:lnTo>
                  <a:pt x="61415" y="51179"/>
                </a:lnTo>
                <a:close/>
                <a:moveTo>
                  <a:pt x="20472" y="10236"/>
                </a:moveTo>
                <a:cubicBezTo>
                  <a:pt x="9180" y="10236"/>
                  <a:pt x="0" y="19416"/>
                  <a:pt x="0" y="30707"/>
                </a:cubicBezTo>
                <a:lnTo>
                  <a:pt x="0" y="133066"/>
                </a:lnTo>
                <a:cubicBezTo>
                  <a:pt x="0" y="144357"/>
                  <a:pt x="9180" y="153537"/>
                  <a:pt x="20472" y="153537"/>
                </a:cubicBezTo>
                <a:lnTo>
                  <a:pt x="122830" y="153537"/>
                </a:lnTo>
                <a:cubicBezTo>
                  <a:pt x="134121" y="153537"/>
                  <a:pt x="143301" y="144357"/>
                  <a:pt x="143301" y="133066"/>
                </a:cubicBezTo>
                <a:lnTo>
                  <a:pt x="143301" y="30707"/>
                </a:lnTo>
                <a:cubicBezTo>
                  <a:pt x="143301" y="19416"/>
                  <a:pt x="134121" y="10236"/>
                  <a:pt x="122830" y="10236"/>
                </a:cubicBezTo>
                <a:lnTo>
                  <a:pt x="20472" y="10236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27" name="Text 25"/>
          <p:cNvSpPr/>
          <p:nvPr/>
        </p:nvSpPr>
        <p:spPr>
          <a:xfrm>
            <a:off x="6798708" y="2638567"/>
            <a:ext cx="4731224" cy="2547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9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Discreto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6589442" y="2966113"/>
            <a:ext cx="4931391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6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Solo 0 y 1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6443866" y="3475630"/>
            <a:ext cx="5149755" cy="837063"/>
          </a:xfrm>
          <a:custGeom>
            <a:avLst/>
            <a:gdLst/>
            <a:ahLst/>
            <a:cxnLst/>
            <a:rect l="l" t="t" r="r" b="b"/>
            <a:pathLst>
              <a:path w="5149755" h="837063">
                <a:moveTo>
                  <a:pt x="109178" y="0"/>
                </a:moveTo>
                <a:lnTo>
                  <a:pt x="5040577" y="0"/>
                </a:lnTo>
                <a:cubicBezTo>
                  <a:pt x="5100875" y="0"/>
                  <a:pt x="5149755" y="48881"/>
                  <a:pt x="5149755" y="109178"/>
                </a:cubicBezTo>
                <a:lnTo>
                  <a:pt x="5149755" y="727885"/>
                </a:lnTo>
                <a:cubicBezTo>
                  <a:pt x="5149755" y="788182"/>
                  <a:pt x="5100875" y="837063"/>
                  <a:pt x="5040577" y="837063"/>
                </a:cubicBezTo>
                <a:lnTo>
                  <a:pt x="109178" y="837063"/>
                </a:lnTo>
                <a:cubicBezTo>
                  <a:pt x="48881" y="837063"/>
                  <a:pt x="0" y="788182"/>
                  <a:pt x="0" y="727885"/>
                </a:cubicBezTo>
                <a:lnTo>
                  <a:pt x="0" y="109178"/>
                </a:lnTo>
                <a:cubicBezTo>
                  <a:pt x="0" y="48881"/>
                  <a:pt x="48881" y="0"/>
                  <a:pt x="109178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30" name="Shape 28"/>
          <p:cNvSpPr/>
          <p:nvPr/>
        </p:nvSpPr>
        <p:spPr>
          <a:xfrm>
            <a:off x="6622425" y="3666699"/>
            <a:ext cx="143301" cy="163773"/>
          </a:xfrm>
          <a:custGeom>
            <a:avLst/>
            <a:gdLst/>
            <a:ahLst/>
            <a:cxnLst/>
            <a:rect l="l" t="t" r="r" b="b"/>
            <a:pathLst>
              <a:path w="143301" h="163773">
                <a:moveTo>
                  <a:pt x="122830" y="30707"/>
                </a:moveTo>
                <a:lnTo>
                  <a:pt x="122830" y="71651"/>
                </a:lnTo>
                <a:lnTo>
                  <a:pt x="81887" y="71651"/>
                </a:lnTo>
                <a:lnTo>
                  <a:pt x="81887" y="30707"/>
                </a:lnTo>
                <a:lnTo>
                  <a:pt x="122830" y="30707"/>
                </a:lnTo>
                <a:close/>
                <a:moveTo>
                  <a:pt x="122830" y="92122"/>
                </a:moveTo>
                <a:lnTo>
                  <a:pt x="122830" y="133066"/>
                </a:lnTo>
                <a:lnTo>
                  <a:pt x="81887" y="133066"/>
                </a:lnTo>
                <a:lnTo>
                  <a:pt x="81887" y="92122"/>
                </a:lnTo>
                <a:lnTo>
                  <a:pt x="122830" y="92122"/>
                </a:lnTo>
                <a:close/>
                <a:moveTo>
                  <a:pt x="61415" y="71651"/>
                </a:moveTo>
                <a:lnTo>
                  <a:pt x="20472" y="71651"/>
                </a:lnTo>
                <a:lnTo>
                  <a:pt x="20472" y="30707"/>
                </a:lnTo>
                <a:lnTo>
                  <a:pt x="61415" y="30707"/>
                </a:lnTo>
                <a:lnTo>
                  <a:pt x="61415" y="71651"/>
                </a:lnTo>
                <a:close/>
                <a:moveTo>
                  <a:pt x="20472" y="92122"/>
                </a:moveTo>
                <a:lnTo>
                  <a:pt x="61415" y="92122"/>
                </a:lnTo>
                <a:lnTo>
                  <a:pt x="61415" y="133066"/>
                </a:lnTo>
                <a:lnTo>
                  <a:pt x="20472" y="133066"/>
                </a:lnTo>
                <a:lnTo>
                  <a:pt x="20472" y="92122"/>
                </a:lnTo>
                <a:close/>
                <a:moveTo>
                  <a:pt x="20472" y="10236"/>
                </a:moveTo>
                <a:cubicBezTo>
                  <a:pt x="9180" y="10236"/>
                  <a:pt x="0" y="19416"/>
                  <a:pt x="0" y="30707"/>
                </a:cubicBezTo>
                <a:lnTo>
                  <a:pt x="0" y="133066"/>
                </a:lnTo>
                <a:cubicBezTo>
                  <a:pt x="0" y="144357"/>
                  <a:pt x="9180" y="153537"/>
                  <a:pt x="20472" y="153537"/>
                </a:cubicBezTo>
                <a:lnTo>
                  <a:pt x="122830" y="153537"/>
                </a:lnTo>
                <a:cubicBezTo>
                  <a:pt x="134121" y="153537"/>
                  <a:pt x="143301" y="144357"/>
                  <a:pt x="143301" y="133066"/>
                </a:cubicBezTo>
                <a:lnTo>
                  <a:pt x="143301" y="30707"/>
                </a:lnTo>
                <a:cubicBezTo>
                  <a:pt x="143301" y="19416"/>
                  <a:pt x="134121" y="10236"/>
                  <a:pt x="122830" y="10236"/>
                </a:cubicBezTo>
                <a:lnTo>
                  <a:pt x="20472" y="10236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31" name="Text 29"/>
          <p:cNvSpPr/>
          <p:nvPr/>
        </p:nvSpPr>
        <p:spPr>
          <a:xfrm>
            <a:off x="6798708" y="3621206"/>
            <a:ext cx="4731224" cy="2547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9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Como un pixel art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6589442" y="3948752"/>
            <a:ext cx="4931391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6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Valores definidos y cuantizados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6443866" y="4458269"/>
            <a:ext cx="5149755" cy="837063"/>
          </a:xfrm>
          <a:custGeom>
            <a:avLst/>
            <a:gdLst/>
            <a:ahLst/>
            <a:cxnLst/>
            <a:rect l="l" t="t" r="r" b="b"/>
            <a:pathLst>
              <a:path w="5149755" h="837063">
                <a:moveTo>
                  <a:pt x="109178" y="0"/>
                </a:moveTo>
                <a:lnTo>
                  <a:pt x="5040577" y="0"/>
                </a:lnTo>
                <a:cubicBezTo>
                  <a:pt x="5100875" y="0"/>
                  <a:pt x="5149755" y="48881"/>
                  <a:pt x="5149755" y="109178"/>
                </a:cubicBezTo>
                <a:lnTo>
                  <a:pt x="5149755" y="727885"/>
                </a:lnTo>
                <a:cubicBezTo>
                  <a:pt x="5149755" y="788182"/>
                  <a:pt x="5100875" y="837063"/>
                  <a:pt x="5040577" y="837063"/>
                </a:cubicBezTo>
                <a:lnTo>
                  <a:pt x="109178" y="837063"/>
                </a:lnTo>
                <a:cubicBezTo>
                  <a:pt x="48881" y="837063"/>
                  <a:pt x="0" y="788182"/>
                  <a:pt x="0" y="727885"/>
                </a:cubicBezTo>
                <a:lnTo>
                  <a:pt x="0" y="109178"/>
                </a:lnTo>
                <a:cubicBezTo>
                  <a:pt x="0" y="48881"/>
                  <a:pt x="48881" y="0"/>
                  <a:pt x="109178" y="0"/>
                </a:cubicBezTo>
                <a:close/>
              </a:path>
            </a:pathLst>
          </a:custGeom>
          <a:solidFill>
            <a:srgbClr val="1A1D21"/>
          </a:solidFill>
          <a:ln/>
        </p:spPr>
      </p:sp>
      <p:sp>
        <p:nvSpPr>
          <p:cNvPr id="34" name="Shape 32"/>
          <p:cNvSpPr/>
          <p:nvPr/>
        </p:nvSpPr>
        <p:spPr>
          <a:xfrm>
            <a:off x="6612189" y="4649337"/>
            <a:ext cx="163773" cy="163773"/>
          </a:xfrm>
          <a:custGeom>
            <a:avLst/>
            <a:gdLst/>
            <a:ahLst/>
            <a:cxnLst/>
            <a:rect l="l" t="t" r="r" b="b"/>
            <a:pathLst>
              <a:path w="163773" h="163773">
                <a:moveTo>
                  <a:pt x="149699" y="2239"/>
                </a:moveTo>
                <a:cubicBezTo>
                  <a:pt x="152130" y="4190"/>
                  <a:pt x="153537" y="7133"/>
                  <a:pt x="153537" y="10236"/>
                </a:cubicBezTo>
                <a:lnTo>
                  <a:pt x="153537" y="107476"/>
                </a:lnTo>
                <a:cubicBezTo>
                  <a:pt x="153537" y="121614"/>
                  <a:pt x="139783" y="133066"/>
                  <a:pt x="122830" y="133066"/>
                </a:cubicBezTo>
                <a:cubicBezTo>
                  <a:pt x="105877" y="133066"/>
                  <a:pt x="92122" y="121614"/>
                  <a:pt x="92122" y="107476"/>
                </a:cubicBezTo>
                <a:cubicBezTo>
                  <a:pt x="92122" y="93338"/>
                  <a:pt x="105877" y="81887"/>
                  <a:pt x="122830" y="81887"/>
                </a:cubicBezTo>
                <a:cubicBezTo>
                  <a:pt x="126412" y="81887"/>
                  <a:pt x="129867" y="82398"/>
                  <a:pt x="133066" y="83358"/>
                </a:cubicBezTo>
                <a:lnTo>
                  <a:pt x="133066" y="46029"/>
                </a:lnTo>
                <a:lnTo>
                  <a:pt x="61415" y="61959"/>
                </a:lnTo>
                <a:lnTo>
                  <a:pt x="61415" y="127948"/>
                </a:lnTo>
                <a:cubicBezTo>
                  <a:pt x="61415" y="142086"/>
                  <a:pt x="47661" y="153537"/>
                  <a:pt x="30707" y="153537"/>
                </a:cubicBezTo>
                <a:cubicBezTo>
                  <a:pt x="13754" y="153537"/>
                  <a:pt x="0" y="142086"/>
                  <a:pt x="0" y="127948"/>
                </a:cubicBezTo>
                <a:cubicBezTo>
                  <a:pt x="0" y="113810"/>
                  <a:pt x="13754" y="102358"/>
                  <a:pt x="30707" y="102358"/>
                </a:cubicBezTo>
                <a:cubicBezTo>
                  <a:pt x="34290" y="102358"/>
                  <a:pt x="37745" y="102870"/>
                  <a:pt x="40943" y="103830"/>
                </a:cubicBezTo>
                <a:lnTo>
                  <a:pt x="40943" y="30707"/>
                </a:lnTo>
                <a:cubicBezTo>
                  <a:pt x="40943" y="25909"/>
                  <a:pt x="44270" y="21751"/>
                  <a:pt x="48972" y="20728"/>
                </a:cubicBezTo>
                <a:lnTo>
                  <a:pt x="141094" y="256"/>
                </a:lnTo>
                <a:cubicBezTo>
                  <a:pt x="144133" y="-416"/>
                  <a:pt x="147300" y="320"/>
                  <a:pt x="149731" y="2271"/>
                </a:cubicBez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35" name="Text 33"/>
          <p:cNvSpPr/>
          <p:nvPr/>
        </p:nvSpPr>
        <p:spPr>
          <a:xfrm>
            <a:off x="6798708" y="4603845"/>
            <a:ext cx="4731224" cy="2547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90" b="1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Como un MP3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6589442" y="4931391"/>
            <a:ext cx="4931391" cy="218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6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Muestras discretas del sonido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382137" y="5750257"/>
            <a:ext cx="11445922" cy="1110018"/>
          </a:xfrm>
          <a:custGeom>
            <a:avLst/>
            <a:gdLst/>
            <a:ahLst/>
            <a:cxnLst/>
            <a:rect l="l" t="t" r="r" b="b"/>
            <a:pathLst>
              <a:path w="11445922" h="1110018">
                <a:moveTo>
                  <a:pt x="36394" y="0"/>
                </a:moveTo>
                <a:lnTo>
                  <a:pt x="11336741" y="0"/>
                </a:lnTo>
                <a:cubicBezTo>
                  <a:pt x="11397040" y="0"/>
                  <a:pt x="11445922" y="48882"/>
                  <a:pt x="11445922" y="109181"/>
                </a:cubicBezTo>
                <a:lnTo>
                  <a:pt x="11445922" y="1000837"/>
                </a:lnTo>
                <a:cubicBezTo>
                  <a:pt x="11445922" y="1061136"/>
                  <a:pt x="11397040" y="1110018"/>
                  <a:pt x="11336741" y="1110018"/>
                </a:cubicBezTo>
                <a:lnTo>
                  <a:pt x="36394" y="1110018"/>
                </a:lnTo>
                <a:cubicBezTo>
                  <a:pt x="16294" y="1110018"/>
                  <a:pt x="0" y="1093724"/>
                  <a:pt x="0" y="1073624"/>
                </a:cubicBezTo>
                <a:lnTo>
                  <a:pt x="0" y="36394"/>
                </a:lnTo>
                <a:cubicBezTo>
                  <a:pt x="0" y="16308"/>
                  <a:pt x="16308" y="0"/>
                  <a:pt x="36394" y="0"/>
                </a:cubicBezTo>
                <a:close/>
              </a:path>
            </a:pathLst>
          </a:custGeom>
          <a:solidFill>
            <a:srgbClr val="E07A5F">
              <a:alpha val="20000"/>
            </a:srgbClr>
          </a:solidFill>
          <a:ln/>
        </p:spPr>
      </p:sp>
      <p:sp>
        <p:nvSpPr>
          <p:cNvPr id="38" name="Shape 36"/>
          <p:cNvSpPr/>
          <p:nvPr/>
        </p:nvSpPr>
        <p:spPr>
          <a:xfrm>
            <a:off x="382137" y="5750257"/>
            <a:ext cx="36394" cy="1110018"/>
          </a:xfrm>
          <a:custGeom>
            <a:avLst/>
            <a:gdLst/>
            <a:ahLst/>
            <a:cxnLst/>
            <a:rect l="l" t="t" r="r" b="b"/>
            <a:pathLst>
              <a:path w="36394" h="1110018">
                <a:moveTo>
                  <a:pt x="36394" y="0"/>
                </a:moveTo>
                <a:lnTo>
                  <a:pt x="36394" y="0"/>
                </a:lnTo>
                <a:lnTo>
                  <a:pt x="36394" y="1110018"/>
                </a:lnTo>
                <a:lnTo>
                  <a:pt x="36394" y="1110018"/>
                </a:lnTo>
                <a:cubicBezTo>
                  <a:pt x="16294" y="1110018"/>
                  <a:pt x="0" y="1093724"/>
                  <a:pt x="0" y="1073624"/>
                </a:cubicBezTo>
                <a:lnTo>
                  <a:pt x="0" y="36394"/>
                </a:lnTo>
                <a:cubicBezTo>
                  <a:pt x="0" y="16308"/>
                  <a:pt x="16308" y="0"/>
                  <a:pt x="36394" y="0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39" name="Shape 37"/>
          <p:cNvSpPr/>
          <p:nvPr/>
        </p:nvSpPr>
        <p:spPr>
          <a:xfrm>
            <a:off x="655093" y="5968621"/>
            <a:ext cx="272955" cy="272955"/>
          </a:xfrm>
          <a:custGeom>
            <a:avLst/>
            <a:gdLst/>
            <a:ahLst/>
            <a:cxnLst/>
            <a:rect l="l" t="t" r="r" b="b"/>
            <a:pathLst>
              <a:path w="272955" h="272955">
                <a:moveTo>
                  <a:pt x="267944" y="80287"/>
                </a:moveTo>
                <a:lnTo>
                  <a:pt x="216765" y="131466"/>
                </a:lnTo>
                <a:cubicBezTo>
                  <a:pt x="211860" y="136371"/>
                  <a:pt x="204556" y="137810"/>
                  <a:pt x="198159" y="135145"/>
                </a:cubicBezTo>
                <a:cubicBezTo>
                  <a:pt x="191762" y="132479"/>
                  <a:pt x="187657" y="126295"/>
                  <a:pt x="187657" y="119418"/>
                </a:cubicBezTo>
                <a:lnTo>
                  <a:pt x="187657" y="85299"/>
                </a:lnTo>
                <a:lnTo>
                  <a:pt x="17060" y="85299"/>
                </a:lnTo>
                <a:cubicBezTo>
                  <a:pt x="7624" y="85299"/>
                  <a:pt x="0" y="77675"/>
                  <a:pt x="0" y="68239"/>
                </a:cubicBezTo>
                <a:cubicBezTo>
                  <a:pt x="0" y="58803"/>
                  <a:pt x="7624" y="51179"/>
                  <a:pt x="17060" y="51179"/>
                </a:cubicBezTo>
                <a:lnTo>
                  <a:pt x="187657" y="51179"/>
                </a:lnTo>
                <a:lnTo>
                  <a:pt x="187657" y="17060"/>
                </a:lnTo>
                <a:cubicBezTo>
                  <a:pt x="187657" y="10183"/>
                  <a:pt x="191815" y="3945"/>
                  <a:pt x="198212" y="1279"/>
                </a:cubicBezTo>
                <a:cubicBezTo>
                  <a:pt x="204610" y="-1386"/>
                  <a:pt x="211913" y="107"/>
                  <a:pt x="216818" y="4958"/>
                </a:cubicBezTo>
                <a:lnTo>
                  <a:pt x="267997" y="56137"/>
                </a:lnTo>
                <a:cubicBezTo>
                  <a:pt x="274661" y="62801"/>
                  <a:pt x="274661" y="73623"/>
                  <a:pt x="267997" y="80287"/>
                </a:cubicBezTo>
                <a:close/>
                <a:moveTo>
                  <a:pt x="56137" y="267944"/>
                </a:moveTo>
                <a:lnTo>
                  <a:pt x="4958" y="216765"/>
                </a:lnTo>
                <a:cubicBezTo>
                  <a:pt x="-1706" y="210101"/>
                  <a:pt x="-1706" y="199279"/>
                  <a:pt x="4958" y="192615"/>
                </a:cubicBezTo>
                <a:lnTo>
                  <a:pt x="56137" y="141436"/>
                </a:lnTo>
                <a:cubicBezTo>
                  <a:pt x="61042" y="136531"/>
                  <a:pt x="68345" y="135092"/>
                  <a:pt x="74743" y="137757"/>
                </a:cubicBezTo>
                <a:cubicBezTo>
                  <a:pt x="81140" y="140423"/>
                  <a:pt x="85299" y="146660"/>
                  <a:pt x="85299" y="153537"/>
                </a:cubicBezTo>
                <a:lnTo>
                  <a:pt x="85299" y="187657"/>
                </a:lnTo>
                <a:lnTo>
                  <a:pt x="255896" y="187657"/>
                </a:lnTo>
                <a:cubicBezTo>
                  <a:pt x="265332" y="187657"/>
                  <a:pt x="272955" y="195280"/>
                  <a:pt x="272955" y="204716"/>
                </a:cubicBezTo>
                <a:cubicBezTo>
                  <a:pt x="272955" y="214153"/>
                  <a:pt x="265332" y="221776"/>
                  <a:pt x="255896" y="221776"/>
                </a:cubicBezTo>
                <a:lnTo>
                  <a:pt x="85299" y="221776"/>
                </a:lnTo>
                <a:lnTo>
                  <a:pt x="85299" y="255896"/>
                </a:lnTo>
                <a:cubicBezTo>
                  <a:pt x="85299" y="262773"/>
                  <a:pt x="81140" y="269010"/>
                  <a:pt x="74743" y="271676"/>
                </a:cubicBezTo>
                <a:cubicBezTo>
                  <a:pt x="68345" y="274341"/>
                  <a:pt x="61042" y="272849"/>
                  <a:pt x="56137" y="267997"/>
                </a:cubicBez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40" name="Text 38"/>
          <p:cNvSpPr/>
          <p:nvPr/>
        </p:nvSpPr>
        <p:spPr>
          <a:xfrm>
            <a:off x="1105469" y="5968621"/>
            <a:ext cx="8661779" cy="3002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433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El mundo es </a:t>
            </a:r>
            <a:pPr>
              <a:lnSpc>
                <a:spcPct val="140000"/>
              </a:lnSpc>
            </a:pPr>
            <a:r>
              <a:rPr lang="en-US" sz="1433" b="1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analógico</a:t>
            </a:r>
            <a:pPr>
              <a:lnSpc>
                <a:spcPct val="140000"/>
              </a:lnSpc>
            </a:pPr>
            <a:r>
              <a:rPr lang="en-US" sz="1433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... pero las máquinas piensan en </a:t>
            </a:r>
            <a:pPr>
              <a:lnSpc>
                <a:spcPct val="140000"/>
              </a:lnSpc>
            </a:pPr>
            <a:r>
              <a:rPr lang="en-US" sz="1433" b="1" dirty="0">
                <a:solidFill>
                  <a:srgbClr val="4A7C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digital</a:t>
            </a:r>
            <a:pPr>
              <a:lnSpc>
                <a:spcPct val="140000"/>
              </a:lnSpc>
            </a:pPr>
            <a:r>
              <a:rPr lang="en-US" sz="1433" dirty="0">
                <a:solidFill>
                  <a:srgbClr val="EDF2F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1105469" y="6373504"/>
            <a:ext cx="8652681" cy="2638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9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Nuestra tarea como ingenieros es ser los </a:t>
            </a:r>
            <a:pPr>
              <a:lnSpc>
                <a:spcPct val="140000"/>
              </a:lnSpc>
            </a:pPr>
            <a:r>
              <a:rPr lang="en-US" sz="1290" b="1" dirty="0">
                <a:solidFill>
                  <a:srgbClr val="EDF2F4"/>
                </a:solidFill>
                <a:highlight>
                  <a:srgbClr val="4A7C59">
                    <a:alpha val="10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traductores </a:t>
            </a:r>
            <a:pPr>
              <a:lnSpc>
                <a:spcPct val="140000"/>
              </a:lnSpc>
            </a:pPr>
            <a:r>
              <a:rPr lang="en-US" sz="1290" dirty="0">
                <a:solidFill>
                  <a:srgbClr val="8D99A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: convertir lo real en bits... y los bits en experiencias reales.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A1D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maker.pro/d358369a0e3131a01d8fef631c72c36bca9639f3.jpeg">    </p:cNvPr>
          <p:cNvPicPr>
            <a:picLocks noChangeAspect="1"/>
          </p:cNvPicPr>
          <p:nvPr/>
        </p:nvPicPr>
        <p:blipFill>
          <a:blip r:embed="rId1">
            <a:alphaModFix amt="20000"/>
          </a:blip>
          <a:srcRect l="0" r="0" t="0" b="0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rotWithShape="1" flip="none">
            <a:gsLst>
              <a:gs pos="0">
                <a:srgbClr val="1A1D21">
                  <a:alpha val="95000"/>
                </a:srgbClr>
              </a:gs>
              <a:gs pos="50000">
                <a:srgbClr val="1A1D21">
                  <a:alpha val="90000"/>
                </a:srgbClr>
              </a:gs>
              <a:gs pos="100000">
                <a:srgbClr val="4A7C59">
                  <a:alpha val="50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400050" y="1472724"/>
            <a:ext cx="2305050" cy="685800"/>
          </a:xfrm>
          <a:custGeom>
            <a:avLst/>
            <a:gdLst/>
            <a:ahLst/>
            <a:cxnLst/>
            <a:rect l="l" t="t" r="r" b="b"/>
            <a:pathLst>
              <a:path w="2305050" h="685800">
                <a:moveTo>
                  <a:pt x="0" y="0"/>
                </a:moveTo>
                <a:lnTo>
                  <a:pt x="2305050" y="0"/>
                </a:lnTo>
                <a:lnTo>
                  <a:pt x="2305050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4A7C59">
              <a:alpha val="20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400050" y="1472724"/>
            <a:ext cx="38100" cy="685800"/>
          </a:xfrm>
          <a:custGeom>
            <a:avLst/>
            <a:gdLst/>
            <a:ahLst/>
            <a:cxnLst/>
            <a:rect l="l" t="t" r="r" b="b"/>
            <a:pathLst>
              <a:path w="38100" h="685800">
                <a:moveTo>
                  <a:pt x="0" y="0"/>
                </a:moveTo>
                <a:lnTo>
                  <a:pt x="38100" y="0"/>
                </a:lnTo>
                <a:lnTo>
                  <a:pt x="38100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4A7C59"/>
          </a:solidFill>
          <a:ln/>
        </p:spPr>
      </p:sp>
      <p:sp>
        <p:nvSpPr>
          <p:cNvPr id="6" name="Text 3"/>
          <p:cNvSpPr/>
          <p:nvPr/>
        </p:nvSpPr>
        <p:spPr>
          <a:xfrm>
            <a:off x="647700" y="1587024"/>
            <a:ext cx="79057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4A7C59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03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358582" y="1682274"/>
            <a:ext cx="12192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spc="150" kern="0" dirty="0">
                <a:solidFill>
                  <a:srgbClr val="4A7C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Capítulo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381000" y="2463324"/>
            <a:ext cx="11772900" cy="171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Fundamentos de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EDF2F4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Electrotecnia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381000" y="4482624"/>
            <a:ext cx="1828800" cy="57150"/>
          </a:xfrm>
          <a:custGeom>
            <a:avLst/>
            <a:gdLst/>
            <a:ahLst/>
            <a:cxnLst/>
            <a:rect l="l" t="t" r="r" b="b"/>
            <a:pathLst>
              <a:path w="1828800" h="57150">
                <a:moveTo>
                  <a:pt x="0" y="0"/>
                </a:moveTo>
                <a:lnTo>
                  <a:pt x="1828800" y="0"/>
                </a:lnTo>
                <a:lnTo>
                  <a:pt x="1828800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E07A5F"/>
          </a:solidFill>
          <a:ln/>
        </p:spPr>
      </p:sp>
      <p:sp>
        <p:nvSpPr>
          <p:cNvPr id="10" name="Text 7"/>
          <p:cNvSpPr/>
          <p:nvPr/>
        </p:nvSpPr>
        <p:spPr>
          <a:xfrm>
            <a:off x="381000" y="4920774"/>
            <a:ext cx="7458075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8D99AE"/>
                </a:solidFill>
                <a:latin typeface="LXGW Bright" pitchFamily="34" charset="0"/>
                <a:ea typeface="LXGW Bright" pitchFamily="34" charset="-122"/>
                <a:cs typeface="LXGW Bright" pitchFamily="34" charset="-120"/>
              </a:rPr>
              <a:t>Las leyes que hacen posible la electrónica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Electrónica Digital - Del Fotograma al Bit</dc:title>
  <dc:subject>Electrónica Digital - Del Fotograma al Bit</dc:subject>
  <dc:creator>Kimi</dc:creator>
  <cp:lastModifiedBy>Kimi</cp:lastModifiedBy>
  <cp:revision>1</cp:revision>
  <dcterms:created xsi:type="dcterms:W3CDTF">2026-02-03T21:13:08Z</dcterms:created>
  <dcterms:modified xsi:type="dcterms:W3CDTF">2026-02-03T21:13:08Z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4" name="AIGC">
    <vt:lpwstr>{"Label":"Electrónica Digital - Del Fotograma al Bit","ContentProducer":"001191110108MACG2KBH8F10000","ProduceID":"19c25553-5be2-8809-8000-0000f5862071","ReservedCode1":"","ContentPropagator":"001191110108MACG2KBH8F20000","PropagateID":"19c25553-5be2-8809-8000-0000f5862071","ReservedCode2":""}</vt:lpwstr>
  </property>
</Properties>
</file>