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embeddedFontLst>
    <p:embeddedFont>
      <p:font typeface="Liter" charset="-122" pitchFamily="34"/>
      <p:regular r:id="rId19"/>
    </p:embeddedFont>
    <p:embeddedFont>
      <p:font typeface="MiSans" charset="-122" pitchFamily="34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font" Target="fonts/font1.fntdata"/><Relationship Id="rId20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ages.stockcake.com/616f571d61c20067f8e5382cfe7597796a89fe9a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781" b="7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91919">
                  <a:alpha val="95000"/>
                </a:srgbClr>
              </a:gs>
              <a:gs pos="50000">
                <a:srgbClr val="191919">
                  <a:alpha val="85000"/>
                </a:srgbClr>
              </a:gs>
              <a:gs pos="100000">
                <a:srgbClr val="6366F1">
                  <a:alpha val="3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5763" y="1671638"/>
            <a:ext cx="3524250" cy="428625"/>
          </a:xfrm>
          <a:custGeom>
            <a:avLst/>
            <a:gdLst/>
            <a:ahLst/>
            <a:cxnLst/>
            <a:rect l="l" t="t" r="r" b="b"/>
            <a:pathLst>
              <a:path w="3524250" h="428625">
                <a:moveTo>
                  <a:pt x="76201" y="0"/>
                </a:moveTo>
                <a:lnTo>
                  <a:pt x="3448049" y="0"/>
                </a:lnTo>
                <a:cubicBezTo>
                  <a:pt x="3490134" y="0"/>
                  <a:pt x="3524250" y="34116"/>
                  <a:pt x="3524250" y="76201"/>
                </a:cubicBezTo>
                <a:lnTo>
                  <a:pt x="3524250" y="352424"/>
                </a:lnTo>
                <a:cubicBezTo>
                  <a:pt x="3524250" y="394509"/>
                  <a:pt x="3490134" y="428625"/>
                  <a:pt x="3448049" y="428625"/>
                </a:cubicBezTo>
                <a:lnTo>
                  <a:pt x="76201" y="428625"/>
                </a:lnTo>
                <a:cubicBezTo>
                  <a:pt x="34116" y="428625"/>
                  <a:pt x="0" y="394509"/>
                  <a:pt x="0" y="352424"/>
                </a:cubicBezTo>
                <a:lnTo>
                  <a:pt x="0" y="76201"/>
                </a:lnTo>
                <a:cubicBezTo>
                  <a:pt x="0" y="34145"/>
                  <a:pt x="34145" y="0"/>
                  <a:pt x="76201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270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42925" y="1762125"/>
            <a:ext cx="32925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68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ARQUITECTURA DE COMPUTADORES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333625"/>
            <a:ext cx="118872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Sistemas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Operativos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314825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581525"/>
            <a:ext cx="115728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Ingeniería de Sistemas | Semestre 2025-1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16719" y="624840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47625" y="0"/>
                </a:moveTo>
                <a:cubicBezTo>
                  <a:pt x="54211" y="0"/>
                  <a:pt x="59531" y="5321"/>
                  <a:pt x="59531" y="11906"/>
                </a:cubicBezTo>
                <a:lnTo>
                  <a:pt x="59531" y="23812"/>
                </a:lnTo>
                <a:lnTo>
                  <a:pt x="107156" y="23812"/>
                </a:lnTo>
                <a:lnTo>
                  <a:pt x="107156" y="11906"/>
                </a:lnTo>
                <a:cubicBezTo>
                  <a:pt x="107156" y="5321"/>
                  <a:pt x="112477" y="0"/>
                  <a:pt x="119063" y="0"/>
                </a:cubicBezTo>
                <a:cubicBezTo>
                  <a:pt x="125648" y="0"/>
                  <a:pt x="130969" y="5321"/>
                  <a:pt x="130969" y="11906"/>
                </a:cubicBezTo>
                <a:lnTo>
                  <a:pt x="130969" y="23812"/>
                </a:lnTo>
                <a:lnTo>
                  <a:pt x="142875" y="23812"/>
                </a:lnTo>
                <a:cubicBezTo>
                  <a:pt x="156009" y="23812"/>
                  <a:pt x="166688" y="34491"/>
                  <a:pt x="166688" y="47625"/>
                </a:cubicBezTo>
                <a:lnTo>
                  <a:pt x="166688" y="154781"/>
                </a:lnTo>
                <a:cubicBezTo>
                  <a:pt x="166688" y="167915"/>
                  <a:pt x="156009" y="178594"/>
                  <a:pt x="142875" y="178594"/>
                </a:cubicBezTo>
                <a:lnTo>
                  <a:pt x="23812" y="178594"/>
                </a:lnTo>
                <a:cubicBezTo>
                  <a:pt x="10678" y="178594"/>
                  <a:pt x="0" y="167915"/>
                  <a:pt x="0" y="154781"/>
                </a:cubicBezTo>
                <a:lnTo>
                  <a:pt x="0" y="47625"/>
                </a:lnTo>
                <a:cubicBezTo>
                  <a:pt x="0" y="34491"/>
                  <a:pt x="10678" y="23812"/>
                  <a:pt x="23812" y="23812"/>
                </a:cubicBezTo>
                <a:lnTo>
                  <a:pt x="35719" y="23812"/>
                </a:lnTo>
                <a:lnTo>
                  <a:pt x="35719" y="11906"/>
                </a:lnTo>
                <a:cubicBezTo>
                  <a:pt x="35719" y="5321"/>
                  <a:pt x="41039" y="0"/>
                  <a:pt x="47625" y="0"/>
                </a:cubicBezTo>
                <a:close/>
                <a:moveTo>
                  <a:pt x="23812" y="89297"/>
                </a:moveTo>
                <a:lnTo>
                  <a:pt x="23812" y="101203"/>
                </a:lnTo>
                <a:cubicBezTo>
                  <a:pt x="23812" y="104477"/>
                  <a:pt x="26491" y="107156"/>
                  <a:pt x="29766" y="107156"/>
                </a:cubicBezTo>
                <a:lnTo>
                  <a:pt x="41672" y="107156"/>
                </a:lnTo>
                <a:cubicBezTo>
                  <a:pt x="44946" y="107156"/>
                  <a:pt x="47625" y="104477"/>
                  <a:pt x="47625" y="101203"/>
                </a:cubicBezTo>
                <a:lnTo>
                  <a:pt x="47625" y="89297"/>
                </a:lnTo>
                <a:cubicBezTo>
                  <a:pt x="47625" y="86023"/>
                  <a:pt x="44946" y="83344"/>
                  <a:pt x="41672" y="83344"/>
                </a:cubicBezTo>
                <a:lnTo>
                  <a:pt x="29766" y="83344"/>
                </a:lnTo>
                <a:cubicBezTo>
                  <a:pt x="26491" y="83344"/>
                  <a:pt x="23812" y="86023"/>
                  <a:pt x="23812" y="89297"/>
                </a:cubicBezTo>
                <a:close/>
                <a:moveTo>
                  <a:pt x="71438" y="89297"/>
                </a:moveTo>
                <a:lnTo>
                  <a:pt x="71438" y="101203"/>
                </a:lnTo>
                <a:cubicBezTo>
                  <a:pt x="71438" y="104477"/>
                  <a:pt x="74116" y="107156"/>
                  <a:pt x="77391" y="107156"/>
                </a:cubicBezTo>
                <a:lnTo>
                  <a:pt x="89297" y="107156"/>
                </a:lnTo>
                <a:cubicBezTo>
                  <a:pt x="92571" y="107156"/>
                  <a:pt x="95250" y="104477"/>
                  <a:pt x="95250" y="101203"/>
                </a:cubicBezTo>
                <a:lnTo>
                  <a:pt x="95250" y="89297"/>
                </a:lnTo>
                <a:cubicBezTo>
                  <a:pt x="95250" y="86023"/>
                  <a:pt x="92571" y="83344"/>
                  <a:pt x="89297" y="83344"/>
                </a:cubicBezTo>
                <a:lnTo>
                  <a:pt x="77391" y="83344"/>
                </a:lnTo>
                <a:cubicBezTo>
                  <a:pt x="74116" y="83344"/>
                  <a:pt x="71438" y="86023"/>
                  <a:pt x="71438" y="89297"/>
                </a:cubicBezTo>
                <a:close/>
                <a:moveTo>
                  <a:pt x="125016" y="83344"/>
                </a:moveTo>
                <a:cubicBezTo>
                  <a:pt x="121741" y="83344"/>
                  <a:pt x="119063" y="86023"/>
                  <a:pt x="119063" y="89297"/>
                </a:cubicBezTo>
                <a:lnTo>
                  <a:pt x="119063" y="101203"/>
                </a:lnTo>
                <a:cubicBezTo>
                  <a:pt x="119063" y="104477"/>
                  <a:pt x="121741" y="107156"/>
                  <a:pt x="125016" y="107156"/>
                </a:cubicBezTo>
                <a:lnTo>
                  <a:pt x="136922" y="107156"/>
                </a:lnTo>
                <a:cubicBezTo>
                  <a:pt x="140196" y="107156"/>
                  <a:pt x="142875" y="104477"/>
                  <a:pt x="142875" y="101203"/>
                </a:cubicBezTo>
                <a:lnTo>
                  <a:pt x="142875" y="89297"/>
                </a:lnTo>
                <a:cubicBezTo>
                  <a:pt x="142875" y="86023"/>
                  <a:pt x="140196" y="83344"/>
                  <a:pt x="136922" y="83344"/>
                </a:cubicBezTo>
                <a:lnTo>
                  <a:pt x="125016" y="83344"/>
                </a:lnTo>
                <a:close/>
                <a:moveTo>
                  <a:pt x="23812" y="136922"/>
                </a:moveTo>
                <a:lnTo>
                  <a:pt x="23812" y="148828"/>
                </a:lnTo>
                <a:cubicBezTo>
                  <a:pt x="23812" y="152102"/>
                  <a:pt x="26491" y="154781"/>
                  <a:pt x="29766" y="154781"/>
                </a:cubicBezTo>
                <a:lnTo>
                  <a:pt x="41672" y="154781"/>
                </a:lnTo>
                <a:cubicBezTo>
                  <a:pt x="44946" y="154781"/>
                  <a:pt x="47625" y="152102"/>
                  <a:pt x="47625" y="148828"/>
                </a:cubicBezTo>
                <a:lnTo>
                  <a:pt x="47625" y="136922"/>
                </a:lnTo>
                <a:cubicBezTo>
                  <a:pt x="47625" y="133648"/>
                  <a:pt x="44946" y="130969"/>
                  <a:pt x="41672" y="130969"/>
                </a:cubicBezTo>
                <a:lnTo>
                  <a:pt x="29766" y="130969"/>
                </a:lnTo>
                <a:cubicBezTo>
                  <a:pt x="26491" y="130969"/>
                  <a:pt x="23812" y="133648"/>
                  <a:pt x="23812" y="136922"/>
                </a:cubicBezTo>
                <a:close/>
                <a:moveTo>
                  <a:pt x="77391" y="130969"/>
                </a:moveTo>
                <a:cubicBezTo>
                  <a:pt x="74116" y="130969"/>
                  <a:pt x="71438" y="133648"/>
                  <a:pt x="71438" y="136922"/>
                </a:cubicBezTo>
                <a:lnTo>
                  <a:pt x="71438" y="148828"/>
                </a:lnTo>
                <a:cubicBezTo>
                  <a:pt x="71438" y="152102"/>
                  <a:pt x="74116" y="154781"/>
                  <a:pt x="77391" y="154781"/>
                </a:cubicBezTo>
                <a:lnTo>
                  <a:pt x="89297" y="154781"/>
                </a:lnTo>
                <a:cubicBezTo>
                  <a:pt x="92571" y="154781"/>
                  <a:pt x="95250" y="152102"/>
                  <a:pt x="95250" y="148828"/>
                </a:cubicBezTo>
                <a:lnTo>
                  <a:pt x="95250" y="136922"/>
                </a:lnTo>
                <a:cubicBezTo>
                  <a:pt x="95250" y="133648"/>
                  <a:pt x="92571" y="130969"/>
                  <a:pt x="89297" y="130969"/>
                </a:cubicBezTo>
                <a:lnTo>
                  <a:pt x="77391" y="130969"/>
                </a:lnTo>
                <a:close/>
                <a:moveTo>
                  <a:pt x="119063" y="136922"/>
                </a:moveTo>
                <a:lnTo>
                  <a:pt x="119063" y="148828"/>
                </a:lnTo>
                <a:cubicBezTo>
                  <a:pt x="119063" y="152102"/>
                  <a:pt x="121741" y="154781"/>
                  <a:pt x="125016" y="154781"/>
                </a:cubicBezTo>
                <a:lnTo>
                  <a:pt x="136922" y="154781"/>
                </a:lnTo>
                <a:cubicBezTo>
                  <a:pt x="140196" y="154781"/>
                  <a:pt x="142875" y="152102"/>
                  <a:pt x="142875" y="148828"/>
                </a:cubicBezTo>
                <a:lnTo>
                  <a:pt x="142875" y="136922"/>
                </a:lnTo>
                <a:cubicBezTo>
                  <a:pt x="142875" y="133648"/>
                  <a:pt x="140196" y="130969"/>
                  <a:pt x="136922" y="130969"/>
                </a:cubicBezTo>
                <a:lnTo>
                  <a:pt x="125016" y="130969"/>
                </a:lnTo>
                <a:cubicBezTo>
                  <a:pt x="121741" y="130969"/>
                  <a:pt x="119063" y="133648"/>
                  <a:pt x="119063" y="136922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0" name="Text 7"/>
          <p:cNvSpPr/>
          <p:nvPr/>
        </p:nvSpPr>
        <p:spPr>
          <a:xfrm>
            <a:off x="733425" y="6210300"/>
            <a:ext cx="990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16 Semanas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863626" y="6229350"/>
            <a:ext cx="9525" cy="228600"/>
          </a:xfrm>
          <a:custGeom>
            <a:avLst/>
            <a:gdLst/>
            <a:ahLst/>
            <a:cxnLst/>
            <a:rect l="l" t="t" r="r" b="b"/>
            <a:pathLst>
              <a:path w="9525" h="228600">
                <a:moveTo>
                  <a:pt x="0" y="0"/>
                </a:moveTo>
                <a:lnTo>
                  <a:pt x="9525" y="0"/>
                </a:lnTo>
                <a:lnTo>
                  <a:pt x="9525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12" name="Shape 9"/>
          <p:cNvSpPr/>
          <p:nvPr/>
        </p:nvSpPr>
        <p:spPr>
          <a:xfrm>
            <a:off x="2101751" y="624840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23812" y="35719"/>
                </a:moveTo>
                <a:cubicBezTo>
                  <a:pt x="23812" y="22585"/>
                  <a:pt x="34491" y="11906"/>
                  <a:pt x="47625" y="11906"/>
                </a:cubicBezTo>
                <a:lnTo>
                  <a:pt x="190500" y="11906"/>
                </a:lnTo>
                <a:cubicBezTo>
                  <a:pt x="203634" y="11906"/>
                  <a:pt x="214313" y="22585"/>
                  <a:pt x="214313" y="35719"/>
                </a:cubicBezTo>
                <a:lnTo>
                  <a:pt x="214313" y="125016"/>
                </a:lnTo>
                <a:lnTo>
                  <a:pt x="190500" y="125016"/>
                </a:lnTo>
                <a:lnTo>
                  <a:pt x="190500" y="35719"/>
                </a:lnTo>
                <a:lnTo>
                  <a:pt x="47625" y="35719"/>
                </a:lnTo>
                <a:lnTo>
                  <a:pt x="47625" y="125016"/>
                </a:lnTo>
                <a:lnTo>
                  <a:pt x="23812" y="125016"/>
                </a:lnTo>
                <a:lnTo>
                  <a:pt x="23812" y="35719"/>
                </a:lnTo>
                <a:close/>
                <a:moveTo>
                  <a:pt x="0" y="150019"/>
                </a:moveTo>
                <a:cubicBezTo>
                  <a:pt x="0" y="146075"/>
                  <a:pt x="3200" y="142875"/>
                  <a:pt x="7144" y="142875"/>
                </a:cubicBezTo>
                <a:lnTo>
                  <a:pt x="230981" y="142875"/>
                </a:lnTo>
                <a:cubicBezTo>
                  <a:pt x="234925" y="142875"/>
                  <a:pt x="238125" y="146075"/>
                  <a:pt x="238125" y="150019"/>
                </a:cubicBezTo>
                <a:cubicBezTo>
                  <a:pt x="238125" y="165795"/>
                  <a:pt x="225326" y="178594"/>
                  <a:pt x="209550" y="178594"/>
                </a:cubicBezTo>
                <a:lnTo>
                  <a:pt x="28575" y="178594"/>
                </a:lnTo>
                <a:cubicBezTo>
                  <a:pt x="12799" y="178594"/>
                  <a:pt x="0" y="165795"/>
                  <a:pt x="0" y="150019"/>
                </a:cubicBezTo>
                <a:close/>
                <a:moveTo>
                  <a:pt x="104552" y="77763"/>
                </a:moveTo>
                <a:lnTo>
                  <a:pt x="93018" y="89297"/>
                </a:lnTo>
                <a:lnTo>
                  <a:pt x="104552" y="100831"/>
                </a:lnTo>
                <a:cubicBezTo>
                  <a:pt x="108049" y="104329"/>
                  <a:pt x="108049" y="109984"/>
                  <a:pt x="104552" y="113444"/>
                </a:cubicBezTo>
                <a:cubicBezTo>
                  <a:pt x="101054" y="116904"/>
                  <a:pt x="95399" y="116942"/>
                  <a:pt x="91939" y="113444"/>
                </a:cubicBezTo>
                <a:lnTo>
                  <a:pt x="74079" y="95585"/>
                </a:lnTo>
                <a:cubicBezTo>
                  <a:pt x="70582" y="92087"/>
                  <a:pt x="70582" y="86432"/>
                  <a:pt x="74079" y="82972"/>
                </a:cubicBezTo>
                <a:lnTo>
                  <a:pt x="91939" y="65112"/>
                </a:lnTo>
                <a:cubicBezTo>
                  <a:pt x="95436" y="61615"/>
                  <a:pt x="101092" y="61615"/>
                  <a:pt x="104552" y="65112"/>
                </a:cubicBezTo>
                <a:cubicBezTo>
                  <a:pt x="108012" y="68610"/>
                  <a:pt x="108049" y="74265"/>
                  <a:pt x="104552" y="77725"/>
                </a:cubicBezTo>
                <a:close/>
                <a:moveTo>
                  <a:pt x="146224" y="65112"/>
                </a:moveTo>
                <a:lnTo>
                  <a:pt x="164083" y="82972"/>
                </a:lnTo>
                <a:cubicBezTo>
                  <a:pt x="167580" y="86469"/>
                  <a:pt x="167580" y="92125"/>
                  <a:pt x="164083" y="95585"/>
                </a:cubicBezTo>
                <a:lnTo>
                  <a:pt x="146224" y="113444"/>
                </a:lnTo>
                <a:cubicBezTo>
                  <a:pt x="142726" y="116942"/>
                  <a:pt x="137071" y="116942"/>
                  <a:pt x="133610" y="113444"/>
                </a:cubicBezTo>
                <a:cubicBezTo>
                  <a:pt x="130150" y="109947"/>
                  <a:pt x="130113" y="104291"/>
                  <a:pt x="133610" y="100831"/>
                </a:cubicBezTo>
                <a:lnTo>
                  <a:pt x="145145" y="89297"/>
                </a:lnTo>
                <a:lnTo>
                  <a:pt x="133610" y="77763"/>
                </a:lnTo>
                <a:cubicBezTo>
                  <a:pt x="130113" y="74265"/>
                  <a:pt x="130113" y="68610"/>
                  <a:pt x="133610" y="65150"/>
                </a:cubicBezTo>
                <a:cubicBezTo>
                  <a:pt x="137108" y="61689"/>
                  <a:pt x="142763" y="61652"/>
                  <a:pt x="146224" y="6515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3" name="Text 10"/>
          <p:cNvSpPr/>
          <p:nvPr/>
        </p:nvSpPr>
        <p:spPr>
          <a:xfrm>
            <a:off x="2454176" y="6210300"/>
            <a:ext cx="1885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Enfoque Práctico WSL2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4483298" y="6229350"/>
            <a:ext cx="9525" cy="228600"/>
          </a:xfrm>
          <a:custGeom>
            <a:avLst/>
            <a:gdLst/>
            <a:ahLst/>
            <a:cxnLst/>
            <a:rect l="l" t="t" r="r" b="b"/>
            <a:pathLst>
              <a:path w="9525" h="228600">
                <a:moveTo>
                  <a:pt x="0" y="0"/>
                </a:moveTo>
                <a:lnTo>
                  <a:pt x="9525" y="0"/>
                </a:lnTo>
                <a:lnTo>
                  <a:pt x="9525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15" name="Shape 12"/>
          <p:cNvSpPr/>
          <p:nvPr/>
        </p:nvSpPr>
        <p:spPr>
          <a:xfrm>
            <a:off x="4745236" y="62484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4519" y="85018"/>
                </a:moveTo>
                <a:cubicBezTo>
                  <a:pt x="29468" y="50416"/>
                  <a:pt x="59271" y="23812"/>
                  <a:pt x="95250" y="23812"/>
                </a:cubicBezTo>
                <a:cubicBezTo>
                  <a:pt x="114970" y="23812"/>
                  <a:pt x="132829" y="31812"/>
                  <a:pt x="145777" y="44723"/>
                </a:cubicBezTo>
                <a:cubicBezTo>
                  <a:pt x="145852" y="44797"/>
                  <a:pt x="145926" y="44872"/>
                  <a:pt x="146000" y="44946"/>
                </a:cubicBezTo>
                <a:lnTo>
                  <a:pt x="148828" y="47625"/>
                </a:lnTo>
                <a:lnTo>
                  <a:pt x="131006" y="47625"/>
                </a:lnTo>
                <a:cubicBezTo>
                  <a:pt x="124420" y="47625"/>
                  <a:pt x="119100" y="52946"/>
                  <a:pt x="119100" y="59531"/>
                </a:cubicBezTo>
                <a:cubicBezTo>
                  <a:pt x="119100" y="66117"/>
                  <a:pt x="124420" y="71438"/>
                  <a:pt x="131006" y="71438"/>
                </a:cubicBezTo>
                <a:lnTo>
                  <a:pt x="178631" y="71438"/>
                </a:lnTo>
                <a:cubicBezTo>
                  <a:pt x="185217" y="71438"/>
                  <a:pt x="190537" y="66117"/>
                  <a:pt x="190537" y="59531"/>
                </a:cubicBezTo>
                <a:lnTo>
                  <a:pt x="190537" y="11906"/>
                </a:lnTo>
                <a:cubicBezTo>
                  <a:pt x="190537" y="5321"/>
                  <a:pt x="185217" y="0"/>
                  <a:pt x="178631" y="0"/>
                </a:cubicBezTo>
                <a:cubicBezTo>
                  <a:pt x="172045" y="0"/>
                  <a:pt x="166725" y="5321"/>
                  <a:pt x="166725" y="11906"/>
                </a:cubicBezTo>
                <a:lnTo>
                  <a:pt x="166725" y="31775"/>
                </a:lnTo>
                <a:lnTo>
                  <a:pt x="162520" y="27794"/>
                </a:lnTo>
                <a:cubicBezTo>
                  <a:pt x="145293" y="10641"/>
                  <a:pt x="121481" y="0"/>
                  <a:pt x="95250" y="0"/>
                </a:cubicBezTo>
                <a:cubicBezTo>
                  <a:pt x="47253" y="0"/>
                  <a:pt x="7553" y="35496"/>
                  <a:pt x="967" y="81669"/>
                </a:cubicBezTo>
                <a:cubicBezTo>
                  <a:pt x="37" y="88181"/>
                  <a:pt x="4539" y="94208"/>
                  <a:pt x="11050" y="95138"/>
                </a:cubicBezTo>
                <a:cubicBezTo>
                  <a:pt x="17562" y="96069"/>
                  <a:pt x="23589" y="91529"/>
                  <a:pt x="24519" y="85055"/>
                </a:cubicBezTo>
                <a:close/>
                <a:moveTo>
                  <a:pt x="189533" y="108831"/>
                </a:moveTo>
                <a:cubicBezTo>
                  <a:pt x="190463" y="102319"/>
                  <a:pt x="185924" y="96292"/>
                  <a:pt x="179450" y="95362"/>
                </a:cubicBezTo>
                <a:cubicBezTo>
                  <a:pt x="172975" y="94431"/>
                  <a:pt x="166911" y="98971"/>
                  <a:pt x="165981" y="105445"/>
                </a:cubicBezTo>
                <a:cubicBezTo>
                  <a:pt x="161032" y="140047"/>
                  <a:pt x="131229" y="166650"/>
                  <a:pt x="95250" y="166650"/>
                </a:cubicBezTo>
                <a:cubicBezTo>
                  <a:pt x="75530" y="166650"/>
                  <a:pt x="57671" y="158651"/>
                  <a:pt x="44723" y="145740"/>
                </a:cubicBezTo>
                <a:cubicBezTo>
                  <a:pt x="44648" y="145666"/>
                  <a:pt x="44574" y="145591"/>
                  <a:pt x="44500" y="145517"/>
                </a:cubicBezTo>
                <a:lnTo>
                  <a:pt x="41672" y="142838"/>
                </a:lnTo>
                <a:lnTo>
                  <a:pt x="59494" y="142838"/>
                </a:lnTo>
                <a:cubicBezTo>
                  <a:pt x="66080" y="142838"/>
                  <a:pt x="71400" y="137517"/>
                  <a:pt x="71400" y="130932"/>
                </a:cubicBezTo>
                <a:cubicBezTo>
                  <a:pt x="71400" y="124346"/>
                  <a:pt x="66080" y="119025"/>
                  <a:pt x="59494" y="119025"/>
                </a:cubicBezTo>
                <a:lnTo>
                  <a:pt x="11906" y="119063"/>
                </a:lnTo>
                <a:cubicBezTo>
                  <a:pt x="8744" y="119063"/>
                  <a:pt x="5693" y="120328"/>
                  <a:pt x="3460" y="122597"/>
                </a:cubicBezTo>
                <a:cubicBezTo>
                  <a:pt x="1228" y="124867"/>
                  <a:pt x="-37" y="127881"/>
                  <a:pt x="0" y="131080"/>
                </a:cubicBezTo>
                <a:lnTo>
                  <a:pt x="372" y="178333"/>
                </a:lnTo>
                <a:cubicBezTo>
                  <a:pt x="409" y="184919"/>
                  <a:pt x="5804" y="190202"/>
                  <a:pt x="12390" y="190128"/>
                </a:cubicBezTo>
                <a:cubicBezTo>
                  <a:pt x="18976" y="190054"/>
                  <a:pt x="24259" y="184696"/>
                  <a:pt x="24185" y="178110"/>
                </a:cubicBezTo>
                <a:lnTo>
                  <a:pt x="24036" y="158948"/>
                </a:lnTo>
                <a:lnTo>
                  <a:pt x="28017" y="162706"/>
                </a:lnTo>
                <a:cubicBezTo>
                  <a:pt x="45244" y="179859"/>
                  <a:pt x="69019" y="190500"/>
                  <a:pt x="95250" y="190500"/>
                </a:cubicBezTo>
                <a:cubicBezTo>
                  <a:pt x="143247" y="190500"/>
                  <a:pt x="182947" y="155004"/>
                  <a:pt x="189533" y="108831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6" name="Text 13"/>
          <p:cNvSpPr/>
          <p:nvPr/>
        </p:nvSpPr>
        <p:spPr>
          <a:xfrm>
            <a:off x="5073848" y="6210300"/>
            <a:ext cx="1657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Docker + Kubernetes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676275" cy="304800"/>
          </a:xfrm>
          <a:custGeom>
            <a:avLst/>
            <a:gdLst/>
            <a:ahLst/>
            <a:cxnLst/>
            <a:rect l="l" t="t" r="r" b="b"/>
            <a:pathLst>
              <a:path w="676275" h="304800">
                <a:moveTo>
                  <a:pt x="57150" y="0"/>
                </a:moveTo>
                <a:lnTo>
                  <a:pt x="619125" y="0"/>
                </a:lnTo>
                <a:cubicBezTo>
                  <a:pt x="650667" y="0"/>
                  <a:pt x="676275" y="25608"/>
                  <a:pt x="676275" y="57150"/>
                </a:cubicBezTo>
                <a:lnTo>
                  <a:pt x="676275" y="247650"/>
                </a:lnTo>
                <a:cubicBezTo>
                  <a:pt x="676275" y="279192"/>
                  <a:pt x="650667" y="304800"/>
                  <a:pt x="619125" y="304800"/>
                </a:cubicBezTo>
                <a:lnTo>
                  <a:pt x="57150" y="304800"/>
                </a:lnTo>
                <a:cubicBezTo>
                  <a:pt x="25608" y="304800"/>
                  <a:pt x="0" y="279192"/>
                  <a:pt x="0" y="2476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95300" y="447675"/>
            <a:ext cx="51673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SETUP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8001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Requisitos Técnicos y Herramientas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13335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Todo lo que necesitas para empezar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5763" y="1795463"/>
            <a:ext cx="5591175" cy="4086225"/>
          </a:xfrm>
          <a:custGeom>
            <a:avLst/>
            <a:gdLst/>
            <a:ahLst/>
            <a:cxnLst/>
            <a:rect l="l" t="t" r="r" b="b"/>
            <a:pathLst>
              <a:path w="5591175" h="4086225">
                <a:moveTo>
                  <a:pt x="114292" y="0"/>
                </a:moveTo>
                <a:lnTo>
                  <a:pt x="5476883" y="0"/>
                </a:lnTo>
                <a:cubicBezTo>
                  <a:pt x="5540005" y="0"/>
                  <a:pt x="5591175" y="51170"/>
                  <a:pt x="5591175" y="114292"/>
                </a:cubicBezTo>
                <a:lnTo>
                  <a:pt x="5591175" y="3971933"/>
                </a:lnTo>
                <a:cubicBezTo>
                  <a:pt x="5591175" y="4035055"/>
                  <a:pt x="5540005" y="4086225"/>
                  <a:pt x="5476883" y="4086225"/>
                </a:cubicBezTo>
                <a:lnTo>
                  <a:pt x="114292" y="4086225"/>
                </a:lnTo>
                <a:cubicBezTo>
                  <a:pt x="51170" y="4086225"/>
                  <a:pt x="0" y="4035055"/>
                  <a:pt x="0" y="3971933"/>
                </a:cubicBezTo>
                <a:lnTo>
                  <a:pt x="0" y="114292"/>
                </a:lnTo>
                <a:cubicBezTo>
                  <a:pt x="0" y="51212"/>
                  <a:pt x="51212" y="0"/>
                  <a:pt x="114292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647700" y="20669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8575" y="14288"/>
                </a:moveTo>
                <a:cubicBezTo>
                  <a:pt x="12814" y="14288"/>
                  <a:pt x="0" y="27102"/>
                  <a:pt x="0" y="42863"/>
                </a:cubicBezTo>
                <a:lnTo>
                  <a:pt x="0" y="157163"/>
                </a:lnTo>
                <a:cubicBezTo>
                  <a:pt x="0" y="172923"/>
                  <a:pt x="12814" y="185738"/>
                  <a:pt x="28575" y="185738"/>
                </a:cubicBezTo>
                <a:lnTo>
                  <a:pt x="92869" y="185738"/>
                </a:lnTo>
                <a:lnTo>
                  <a:pt x="85725" y="207169"/>
                </a:lnTo>
                <a:lnTo>
                  <a:pt x="53578" y="207169"/>
                </a:lnTo>
                <a:cubicBezTo>
                  <a:pt x="47640" y="207169"/>
                  <a:pt x="42863" y="211946"/>
                  <a:pt x="42863" y="217884"/>
                </a:cubicBezTo>
                <a:cubicBezTo>
                  <a:pt x="42863" y="223823"/>
                  <a:pt x="47640" y="228600"/>
                  <a:pt x="53578" y="228600"/>
                </a:cubicBezTo>
                <a:lnTo>
                  <a:pt x="175022" y="228600"/>
                </a:lnTo>
                <a:cubicBezTo>
                  <a:pt x="180960" y="228600"/>
                  <a:pt x="185738" y="223823"/>
                  <a:pt x="185738" y="217884"/>
                </a:cubicBezTo>
                <a:cubicBezTo>
                  <a:pt x="185738" y="211946"/>
                  <a:pt x="180960" y="207169"/>
                  <a:pt x="175022" y="207169"/>
                </a:cubicBezTo>
                <a:lnTo>
                  <a:pt x="142875" y="207169"/>
                </a:lnTo>
                <a:lnTo>
                  <a:pt x="135731" y="185738"/>
                </a:lnTo>
                <a:lnTo>
                  <a:pt x="200025" y="185738"/>
                </a:lnTo>
                <a:cubicBezTo>
                  <a:pt x="215786" y="185738"/>
                  <a:pt x="228600" y="172923"/>
                  <a:pt x="228600" y="157163"/>
                </a:cubicBezTo>
                <a:lnTo>
                  <a:pt x="228600" y="42863"/>
                </a:lnTo>
                <a:cubicBezTo>
                  <a:pt x="228600" y="27102"/>
                  <a:pt x="215786" y="14288"/>
                  <a:pt x="200025" y="14288"/>
                </a:cubicBezTo>
                <a:lnTo>
                  <a:pt x="28575" y="14288"/>
                </a:lnTo>
                <a:close/>
                <a:moveTo>
                  <a:pt x="42863" y="42863"/>
                </a:moveTo>
                <a:lnTo>
                  <a:pt x="185738" y="42863"/>
                </a:lnTo>
                <a:cubicBezTo>
                  <a:pt x="193640" y="42863"/>
                  <a:pt x="200025" y="49247"/>
                  <a:pt x="200025" y="57150"/>
                </a:cubicBezTo>
                <a:lnTo>
                  <a:pt x="200025" y="128588"/>
                </a:lnTo>
                <a:cubicBezTo>
                  <a:pt x="200025" y="136490"/>
                  <a:pt x="193640" y="142875"/>
                  <a:pt x="185738" y="142875"/>
                </a:cubicBezTo>
                <a:lnTo>
                  <a:pt x="42863" y="142875"/>
                </a:lnTo>
                <a:cubicBezTo>
                  <a:pt x="34960" y="142875"/>
                  <a:pt x="28575" y="136490"/>
                  <a:pt x="28575" y="128588"/>
                </a:cubicBezTo>
                <a:lnTo>
                  <a:pt x="28575" y="57150"/>
                </a:lnTo>
                <a:cubicBezTo>
                  <a:pt x="28575" y="49247"/>
                  <a:pt x="34960" y="42863"/>
                  <a:pt x="42863" y="42863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8" name="Text 6"/>
          <p:cNvSpPr/>
          <p:nvPr/>
        </p:nvSpPr>
        <p:spPr>
          <a:xfrm>
            <a:off x="904875" y="2028825"/>
            <a:ext cx="4953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Requisitos Base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19125" y="25241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742950" y="263842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0" y="27890"/>
                </a:moveTo>
                <a:lnTo>
                  <a:pt x="54650" y="20360"/>
                </a:lnTo>
                <a:lnTo>
                  <a:pt x="54650" y="73164"/>
                </a:lnTo>
                <a:lnTo>
                  <a:pt x="0" y="73164"/>
                </a:lnTo>
                <a:lnTo>
                  <a:pt x="0" y="27890"/>
                </a:lnTo>
                <a:close/>
                <a:moveTo>
                  <a:pt x="0" y="124510"/>
                </a:moveTo>
                <a:lnTo>
                  <a:pt x="54650" y="132040"/>
                </a:lnTo>
                <a:lnTo>
                  <a:pt x="54650" y="79891"/>
                </a:lnTo>
                <a:lnTo>
                  <a:pt x="0" y="79891"/>
                </a:lnTo>
                <a:lnTo>
                  <a:pt x="0" y="124510"/>
                </a:lnTo>
                <a:close/>
                <a:moveTo>
                  <a:pt x="60662" y="132844"/>
                </a:moveTo>
                <a:lnTo>
                  <a:pt x="133350" y="142875"/>
                </a:lnTo>
                <a:lnTo>
                  <a:pt x="133350" y="79891"/>
                </a:lnTo>
                <a:lnTo>
                  <a:pt x="60662" y="79891"/>
                </a:lnTo>
                <a:lnTo>
                  <a:pt x="60662" y="132844"/>
                </a:lnTo>
                <a:close/>
                <a:moveTo>
                  <a:pt x="60662" y="19556"/>
                </a:moveTo>
                <a:lnTo>
                  <a:pt x="60662" y="73164"/>
                </a:lnTo>
                <a:lnTo>
                  <a:pt x="133350" y="73164"/>
                </a:lnTo>
                <a:lnTo>
                  <a:pt x="133350" y="9525"/>
                </a:lnTo>
                <a:lnTo>
                  <a:pt x="60662" y="19556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1" name="Text 9"/>
          <p:cNvSpPr/>
          <p:nvPr/>
        </p:nvSpPr>
        <p:spPr>
          <a:xfrm>
            <a:off x="1152525" y="2524125"/>
            <a:ext cx="1971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Windows 10/11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152525" y="2790825"/>
            <a:ext cx="1962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 WSL2 instalado y habilitado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19125" y="31337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714375" y="3248025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104150" y="70336"/>
                </a:moveTo>
                <a:lnTo>
                  <a:pt x="84475" y="70336"/>
                </a:lnTo>
                <a:lnTo>
                  <a:pt x="84475" y="52655"/>
                </a:lnTo>
                <a:lnTo>
                  <a:pt x="104150" y="52655"/>
                </a:lnTo>
                <a:lnTo>
                  <a:pt x="104150" y="70336"/>
                </a:lnTo>
                <a:close/>
                <a:moveTo>
                  <a:pt x="104150" y="9525"/>
                </a:moveTo>
                <a:lnTo>
                  <a:pt x="84475" y="9525"/>
                </a:lnTo>
                <a:lnTo>
                  <a:pt x="84475" y="27593"/>
                </a:lnTo>
                <a:lnTo>
                  <a:pt x="104150" y="27593"/>
                </a:lnTo>
                <a:lnTo>
                  <a:pt x="104150" y="9525"/>
                </a:lnTo>
                <a:close/>
                <a:moveTo>
                  <a:pt x="127427" y="52626"/>
                </a:moveTo>
                <a:lnTo>
                  <a:pt x="107752" y="52626"/>
                </a:lnTo>
                <a:lnTo>
                  <a:pt x="107752" y="70306"/>
                </a:lnTo>
                <a:lnTo>
                  <a:pt x="127427" y="70306"/>
                </a:lnTo>
                <a:lnTo>
                  <a:pt x="127427" y="52626"/>
                </a:lnTo>
                <a:close/>
                <a:moveTo>
                  <a:pt x="80903" y="31165"/>
                </a:moveTo>
                <a:lnTo>
                  <a:pt x="61228" y="31165"/>
                </a:lnTo>
                <a:lnTo>
                  <a:pt x="61228" y="49054"/>
                </a:lnTo>
                <a:lnTo>
                  <a:pt x="80903" y="49054"/>
                </a:lnTo>
                <a:lnTo>
                  <a:pt x="80903" y="31165"/>
                </a:lnTo>
                <a:close/>
                <a:moveTo>
                  <a:pt x="104150" y="31165"/>
                </a:moveTo>
                <a:lnTo>
                  <a:pt x="84475" y="31165"/>
                </a:lnTo>
                <a:lnTo>
                  <a:pt x="84475" y="49054"/>
                </a:lnTo>
                <a:lnTo>
                  <a:pt x="104150" y="49054"/>
                </a:lnTo>
                <a:lnTo>
                  <a:pt x="104150" y="31165"/>
                </a:lnTo>
                <a:close/>
                <a:moveTo>
                  <a:pt x="186541" y="60930"/>
                </a:moveTo>
                <a:cubicBezTo>
                  <a:pt x="182255" y="58043"/>
                  <a:pt x="172373" y="57001"/>
                  <a:pt x="164783" y="58430"/>
                </a:cubicBezTo>
                <a:cubicBezTo>
                  <a:pt x="163800" y="51286"/>
                  <a:pt x="159812" y="45065"/>
                  <a:pt x="152549" y="39469"/>
                </a:cubicBezTo>
                <a:lnTo>
                  <a:pt x="148382" y="36701"/>
                </a:lnTo>
                <a:lnTo>
                  <a:pt x="145613" y="40868"/>
                </a:lnTo>
                <a:cubicBezTo>
                  <a:pt x="140137" y="49143"/>
                  <a:pt x="138648" y="62776"/>
                  <a:pt x="144512" y="71765"/>
                </a:cubicBezTo>
                <a:cubicBezTo>
                  <a:pt x="141923" y="73164"/>
                  <a:pt x="136833" y="75069"/>
                  <a:pt x="130106" y="74950"/>
                </a:cubicBezTo>
                <a:lnTo>
                  <a:pt x="714" y="74950"/>
                </a:lnTo>
                <a:cubicBezTo>
                  <a:pt x="-1875" y="90071"/>
                  <a:pt x="2441" y="109716"/>
                  <a:pt x="13811" y="123200"/>
                </a:cubicBezTo>
                <a:cubicBezTo>
                  <a:pt x="24854" y="136267"/>
                  <a:pt x="41404" y="142905"/>
                  <a:pt x="63044" y="142905"/>
                </a:cubicBezTo>
                <a:cubicBezTo>
                  <a:pt x="109895" y="142905"/>
                  <a:pt x="144572" y="121325"/>
                  <a:pt x="160794" y="82123"/>
                </a:cubicBezTo>
                <a:cubicBezTo>
                  <a:pt x="167164" y="82242"/>
                  <a:pt x="180915" y="82153"/>
                  <a:pt x="187970" y="68669"/>
                </a:cubicBezTo>
                <a:cubicBezTo>
                  <a:pt x="188416" y="67925"/>
                  <a:pt x="189934" y="64740"/>
                  <a:pt x="190500" y="63579"/>
                </a:cubicBezTo>
                <a:lnTo>
                  <a:pt x="186541" y="60930"/>
                </a:lnTo>
                <a:close/>
                <a:moveTo>
                  <a:pt x="34409" y="52626"/>
                </a:moveTo>
                <a:lnTo>
                  <a:pt x="14764" y="52626"/>
                </a:lnTo>
                <a:lnTo>
                  <a:pt x="14764" y="70306"/>
                </a:lnTo>
                <a:lnTo>
                  <a:pt x="34439" y="70306"/>
                </a:lnTo>
                <a:lnTo>
                  <a:pt x="34439" y="52626"/>
                </a:lnTo>
                <a:lnTo>
                  <a:pt x="34409" y="52626"/>
                </a:lnTo>
                <a:close/>
                <a:moveTo>
                  <a:pt x="57656" y="52626"/>
                </a:moveTo>
                <a:lnTo>
                  <a:pt x="37981" y="52626"/>
                </a:lnTo>
                <a:lnTo>
                  <a:pt x="37981" y="70306"/>
                </a:lnTo>
                <a:lnTo>
                  <a:pt x="57656" y="70306"/>
                </a:lnTo>
                <a:lnTo>
                  <a:pt x="57656" y="52626"/>
                </a:lnTo>
                <a:close/>
                <a:moveTo>
                  <a:pt x="80903" y="52626"/>
                </a:moveTo>
                <a:lnTo>
                  <a:pt x="61228" y="52626"/>
                </a:lnTo>
                <a:lnTo>
                  <a:pt x="61228" y="70306"/>
                </a:lnTo>
                <a:lnTo>
                  <a:pt x="80903" y="70306"/>
                </a:lnTo>
                <a:lnTo>
                  <a:pt x="80903" y="52626"/>
                </a:lnTo>
                <a:close/>
                <a:moveTo>
                  <a:pt x="57656" y="31165"/>
                </a:moveTo>
                <a:lnTo>
                  <a:pt x="37981" y="31165"/>
                </a:lnTo>
                <a:lnTo>
                  <a:pt x="37981" y="49054"/>
                </a:lnTo>
                <a:lnTo>
                  <a:pt x="57656" y="49054"/>
                </a:lnTo>
                <a:lnTo>
                  <a:pt x="57656" y="31165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5" name="Text 13"/>
          <p:cNvSpPr/>
          <p:nvPr/>
        </p:nvSpPr>
        <p:spPr>
          <a:xfrm>
            <a:off x="1152525" y="3133725"/>
            <a:ext cx="1981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Docker Desktop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152525" y="3400425"/>
            <a:ext cx="1971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 backend WSL2 configurado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19125" y="37433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723900" y="3857625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39660" y="22324"/>
                </a:moveTo>
                <a:cubicBezTo>
                  <a:pt x="139660" y="16341"/>
                  <a:pt x="137279" y="10626"/>
                  <a:pt x="133052" y="6400"/>
                </a:cubicBezTo>
                <a:cubicBezTo>
                  <a:pt x="128826" y="2173"/>
                  <a:pt x="123111" y="-208"/>
                  <a:pt x="117128" y="-208"/>
                </a:cubicBezTo>
                <a:cubicBezTo>
                  <a:pt x="111145" y="-208"/>
                  <a:pt x="105430" y="2173"/>
                  <a:pt x="101203" y="6400"/>
                </a:cubicBezTo>
                <a:cubicBezTo>
                  <a:pt x="96976" y="10626"/>
                  <a:pt x="94595" y="16341"/>
                  <a:pt x="94595" y="22324"/>
                </a:cubicBezTo>
                <a:cubicBezTo>
                  <a:pt x="94595" y="28307"/>
                  <a:pt x="96976" y="34022"/>
                  <a:pt x="101173" y="38249"/>
                </a:cubicBezTo>
                <a:cubicBezTo>
                  <a:pt x="105370" y="42476"/>
                  <a:pt x="111115" y="44827"/>
                  <a:pt x="117098" y="44827"/>
                </a:cubicBezTo>
                <a:cubicBezTo>
                  <a:pt x="123081" y="44827"/>
                  <a:pt x="128796" y="42446"/>
                  <a:pt x="133023" y="38249"/>
                </a:cubicBezTo>
                <a:cubicBezTo>
                  <a:pt x="137249" y="34052"/>
                  <a:pt x="139601" y="28307"/>
                  <a:pt x="139601" y="22324"/>
                </a:cubicBezTo>
                <a:lnTo>
                  <a:pt x="139631" y="22324"/>
                </a:lnTo>
                <a:close/>
                <a:moveTo>
                  <a:pt x="45899" y="71646"/>
                </a:moveTo>
                <a:cubicBezTo>
                  <a:pt x="45899" y="59226"/>
                  <a:pt x="35815" y="49143"/>
                  <a:pt x="23396" y="49143"/>
                </a:cubicBezTo>
                <a:cubicBezTo>
                  <a:pt x="10976" y="49143"/>
                  <a:pt x="893" y="59226"/>
                  <a:pt x="893" y="71646"/>
                </a:cubicBezTo>
                <a:cubicBezTo>
                  <a:pt x="893" y="84065"/>
                  <a:pt x="10976" y="94149"/>
                  <a:pt x="23396" y="94149"/>
                </a:cubicBezTo>
                <a:cubicBezTo>
                  <a:pt x="35815" y="94149"/>
                  <a:pt x="45899" y="84065"/>
                  <a:pt x="45899" y="71646"/>
                </a:cubicBezTo>
                <a:close/>
                <a:moveTo>
                  <a:pt x="16966" y="102989"/>
                </a:moveTo>
                <a:cubicBezTo>
                  <a:pt x="22503" y="116949"/>
                  <a:pt x="32147" y="128885"/>
                  <a:pt x="44648" y="137249"/>
                </a:cubicBezTo>
                <a:cubicBezTo>
                  <a:pt x="57150" y="145613"/>
                  <a:pt x="71884" y="149929"/>
                  <a:pt x="86916" y="149662"/>
                </a:cubicBezTo>
                <a:cubicBezTo>
                  <a:pt x="82540" y="144125"/>
                  <a:pt x="80099" y="137309"/>
                  <a:pt x="80010" y="130254"/>
                </a:cubicBezTo>
                <a:cubicBezTo>
                  <a:pt x="77986" y="129986"/>
                  <a:pt x="76051" y="129629"/>
                  <a:pt x="74206" y="129242"/>
                </a:cubicBezTo>
                <a:cubicBezTo>
                  <a:pt x="66229" y="127546"/>
                  <a:pt x="58757" y="124093"/>
                  <a:pt x="52298" y="119122"/>
                </a:cubicBezTo>
                <a:cubicBezTo>
                  <a:pt x="45839" y="114151"/>
                  <a:pt x="40600" y="107781"/>
                  <a:pt x="36909" y="100519"/>
                </a:cubicBezTo>
                <a:cubicBezTo>
                  <a:pt x="30688" y="103465"/>
                  <a:pt x="23664" y="104329"/>
                  <a:pt x="16937" y="102959"/>
                </a:cubicBezTo>
                <a:lnTo>
                  <a:pt x="16966" y="102989"/>
                </a:lnTo>
                <a:close/>
                <a:moveTo>
                  <a:pt x="134570" y="129719"/>
                </a:moveTo>
                <a:cubicBezTo>
                  <a:pt x="134570" y="117299"/>
                  <a:pt x="124487" y="107216"/>
                  <a:pt x="112068" y="107216"/>
                </a:cubicBezTo>
                <a:cubicBezTo>
                  <a:pt x="99648" y="107216"/>
                  <a:pt x="89565" y="117299"/>
                  <a:pt x="89565" y="129719"/>
                </a:cubicBezTo>
                <a:cubicBezTo>
                  <a:pt x="89565" y="142138"/>
                  <a:pt x="99648" y="152221"/>
                  <a:pt x="112068" y="152221"/>
                </a:cubicBezTo>
                <a:cubicBezTo>
                  <a:pt x="124487" y="152221"/>
                  <a:pt x="134570" y="142138"/>
                  <a:pt x="134570" y="129719"/>
                </a:cubicBezTo>
                <a:close/>
                <a:moveTo>
                  <a:pt x="132159" y="104656"/>
                </a:moveTo>
                <a:cubicBezTo>
                  <a:pt x="137666" y="109061"/>
                  <a:pt x="141565" y="115133"/>
                  <a:pt x="143232" y="121980"/>
                </a:cubicBezTo>
                <a:cubicBezTo>
                  <a:pt x="153144" y="109686"/>
                  <a:pt x="158889" y="94536"/>
                  <a:pt x="159544" y="78760"/>
                </a:cubicBezTo>
                <a:cubicBezTo>
                  <a:pt x="160199" y="62984"/>
                  <a:pt x="155823" y="47387"/>
                  <a:pt x="146983" y="34290"/>
                </a:cubicBezTo>
                <a:cubicBezTo>
                  <a:pt x="144423" y="40690"/>
                  <a:pt x="139839" y="46077"/>
                  <a:pt x="133945" y="49649"/>
                </a:cubicBezTo>
                <a:cubicBezTo>
                  <a:pt x="138529" y="58162"/>
                  <a:pt x="140762" y="67747"/>
                  <a:pt x="140464" y="77391"/>
                </a:cubicBezTo>
                <a:cubicBezTo>
                  <a:pt x="140166" y="87035"/>
                  <a:pt x="137279" y="96441"/>
                  <a:pt x="132130" y="104656"/>
                </a:cubicBezTo>
                <a:lnTo>
                  <a:pt x="132159" y="104656"/>
                </a:lnTo>
                <a:close/>
                <a:moveTo>
                  <a:pt x="30093" y="40303"/>
                </a:moveTo>
                <a:cubicBezTo>
                  <a:pt x="33784" y="41106"/>
                  <a:pt x="37326" y="42535"/>
                  <a:pt x="40541" y="44559"/>
                </a:cubicBezTo>
                <a:cubicBezTo>
                  <a:pt x="45482" y="37356"/>
                  <a:pt x="52120" y="31433"/>
                  <a:pt x="59829" y="27295"/>
                </a:cubicBezTo>
                <a:cubicBezTo>
                  <a:pt x="67538" y="23158"/>
                  <a:pt x="76140" y="20955"/>
                  <a:pt x="84892" y="20836"/>
                </a:cubicBezTo>
                <a:cubicBezTo>
                  <a:pt x="84951" y="19080"/>
                  <a:pt x="85159" y="17294"/>
                  <a:pt x="85487" y="15567"/>
                </a:cubicBezTo>
                <a:cubicBezTo>
                  <a:pt x="86558" y="10597"/>
                  <a:pt x="88791" y="5953"/>
                  <a:pt x="91976" y="2024"/>
                </a:cubicBezTo>
                <a:cubicBezTo>
                  <a:pt x="77778" y="893"/>
                  <a:pt x="63579" y="3810"/>
                  <a:pt x="51018" y="10507"/>
                </a:cubicBezTo>
                <a:cubicBezTo>
                  <a:pt x="38457" y="17205"/>
                  <a:pt x="28069" y="27295"/>
                  <a:pt x="21074" y="39707"/>
                </a:cubicBezTo>
                <a:cubicBezTo>
                  <a:pt x="21878" y="39648"/>
                  <a:pt x="22652" y="39618"/>
                  <a:pt x="23455" y="39618"/>
                </a:cubicBezTo>
                <a:cubicBezTo>
                  <a:pt x="25688" y="39618"/>
                  <a:pt x="27920" y="39856"/>
                  <a:pt x="30123" y="40303"/>
                </a:cubicBezTo>
                <a:lnTo>
                  <a:pt x="30093" y="40303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9" name="Text 17"/>
          <p:cNvSpPr/>
          <p:nvPr/>
        </p:nvSpPr>
        <p:spPr>
          <a:xfrm>
            <a:off x="1152525" y="3743325"/>
            <a:ext cx="2181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Ubuntu 22.04 LTS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152525" y="4010025"/>
            <a:ext cx="21717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Distribución Linux a través de WSL2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19125" y="43529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733425" y="44672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2798" y="35302"/>
                </a:moveTo>
                <a:cubicBezTo>
                  <a:pt x="-923" y="31581"/>
                  <a:pt x="-923" y="25539"/>
                  <a:pt x="2798" y="21818"/>
                </a:cubicBezTo>
                <a:cubicBezTo>
                  <a:pt x="6519" y="18098"/>
                  <a:pt x="12561" y="18098"/>
                  <a:pt x="16282" y="21818"/>
                </a:cubicBezTo>
                <a:lnTo>
                  <a:pt x="63907" y="69443"/>
                </a:lnTo>
                <a:cubicBezTo>
                  <a:pt x="67628" y="73164"/>
                  <a:pt x="67628" y="79206"/>
                  <a:pt x="63907" y="82927"/>
                </a:cubicBezTo>
                <a:lnTo>
                  <a:pt x="16282" y="130552"/>
                </a:lnTo>
                <a:cubicBezTo>
                  <a:pt x="12561" y="134273"/>
                  <a:pt x="6519" y="134273"/>
                  <a:pt x="2798" y="130552"/>
                </a:cubicBezTo>
                <a:cubicBezTo>
                  <a:pt x="-923" y="126831"/>
                  <a:pt x="-923" y="120789"/>
                  <a:pt x="2798" y="117068"/>
                </a:cubicBezTo>
                <a:lnTo>
                  <a:pt x="43666" y="76200"/>
                </a:lnTo>
                <a:lnTo>
                  <a:pt x="2798" y="35302"/>
                </a:lnTo>
                <a:close/>
                <a:moveTo>
                  <a:pt x="66675" y="114300"/>
                </a:moveTo>
                <a:lnTo>
                  <a:pt x="142875" y="114300"/>
                </a:lnTo>
                <a:cubicBezTo>
                  <a:pt x="148144" y="114300"/>
                  <a:pt x="152400" y="118556"/>
                  <a:pt x="152400" y="123825"/>
                </a:cubicBezTo>
                <a:cubicBezTo>
                  <a:pt x="152400" y="129094"/>
                  <a:pt x="148144" y="133350"/>
                  <a:pt x="142875" y="133350"/>
                </a:cubicBezTo>
                <a:lnTo>
                  <a:pt x="66675" y="133350"/>
                </a:lnTo>
                <a:cubicBezTo>
                  <a:pt x="61406" y="133350"/>
                  <a:pt x="57150" y="129094"/>
                  <a:pt x="57150" y="123825"/>
                </a:cubicBezTo>
                <a:cubicBezTo>
                  <a:pt x="57150" y="118556"/>
                  <a:pt x="61406" y="114300"/>
                  <a:pt x="66675" y="11430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3" name="Text 21"/>
          <p:cNvSpPr/>
          <p:nvPr/>
        </p:nvSpPr>
        <p:spPr>
          <a:xfrm>
            <a:off x="1152525" y="4352925"/>
            <a:ext cx="3086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Windows Terminal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152525" y="4619625"/>
            <a:ext cx="3076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Terminal moderna con soporte para múltiples shells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215063" y="1795463"/>
            <a:ext cx="5591175" cy="4086225"/>
          </a:xfrm>
          <a:custGeom>
            <a:avLst/>
            <a:gdLst/>
            <a:ahLst/>
            <a:cxnLst/>
            <a:rect l="l" t="t" r="r" b="b"/>
            <a:pathLst>
              <a:path w="5591175" h="4086225">
                <a:moveTo>
                  <a:pt x="114292" y="0"/>
                </a:moveTo>
                <a:lnTo>
                  <a:pt x="5476883" y="0"/>
                </a:lnTo>
                <a:cubicBezTo>
                  <a:pt x="5540005" y="0"/>
                  <a:pt x="5591175" y="51170"/>
                  <a:pt x="5591175" y="114292"/>
                </a:cubicBezTo>
                <a:lnTo>
                  <a:pt x="5591175" y="3971933"/>
                </a:lnTo>
                <a:cubicBezTo>
                  <a:pt x="5591175" y="4035055"/>
                  <a:pt x="5540005" y="4086225"/>
                  <a:pt x="5476883" y="4086225"/>
                </a:cubicBezTo>
                <a:lnTo>
                  <a:pt x="114292" y="4086225"/>
                </a:lnTo>
                <a:cubicBezTo>
                  <a:pt x="51170" y="4086225"/>
                  <a:pt x="0" y="4035055"/>
                  <a:pt x="0" y="3971933"/>
                </a:cubicBezTo>
                <a:lnTo>
                  <a:pt x="0" y="114292"/>
                </a:lnTo>
                <a:cubicBezTo>
                  <a:pt x="0" y="51212"/>
                  <a:pt x="51212" y="0"/>
                  <a:pt x="114292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6462713" y="2066925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00057" y="43354"/>
                </a:moveTo>
                <a:lnTo>
                  <a:pt x="100057" y="65499"/>
                </a:lnTo>
                <a:lnTo>
                  <a:pt x="100280" y="65723"/>
                </a:lnTo>
                <a:cubicBezTo>
                  <a:pt x="103183" y="28932"/>
                  <a:pt x="133945" y="0"/>
                  <a:pt x="171495" y="0"/>
                </a:cubicBezTo>
                <a:cubicBezTo>
                  <a:pt x="180469" y="0"/>
                  <a:pt x="189086" y="1652"/>
                  <a:pt x="196989" y="4688"/>
                </a:cubicBezTo>
                <a:cubicBezTo>
                  <a:pt x="201454" y="6385"/>
                  <a:pt x="202257" y="12055"/>
                  <a:pt x="198909" y="15448"/>
                </a:cubicBezTo>
                <a:lnTo>
                  <a:pt x="159306" y="55052"/>
                </a:lnTo>
                <a:cubicBezTo>
                  <a:pt x="157966" y="56391"/>
                  <a:pt x="157207" y="58222"/>
                  <a:pt x="157207" y="60097"/>
                </a:cubicBezTo>
                <a:lnTo>
                  <a:pt x="157207" y="78581"/>
                </a:lnTo>
                <a:cubicBezTo>
                  <a:pt x="157207" y="82510"/>
                  <a:pt x="160422" y="85725"/>
                  <a:pt x="164351" y="85725"/>
                </a:cubicBezTo>
                <a:lnTo>
                  <a:pt x="182835" y="85725"/>
                </a:lnTo>
                <a:cubicBezTo>
                  <a:pt x="184711" y="85725"/>
                  <a:pt x="186541" y="84966"/>
                  <a:pt x="187881" y="83627"/>
                </a:cubicBezTo>
                <a:lnTo>
                  <a:pt x="227484" y="44023"/>
                </a:lnTo>
                <a:cubicBezTo>
                  <a:pt x="230877" y="40630"/>
                  <a:pt x="236547" y="41478"/>
                  <a:pt x="238244" y="45943"/>
                </a:cubicBezTo>
                <a:cubicBezTo>
                  <a:pt x="241280" y="53846"/>
                  <a:pt x="242932" y="62463"/>
                  <a:pt x="242932" y="71438"/>
                </a:cubicBezTo>
                <a:cubicBezTo>
                  <a:pt x="242932" y="98494"/>
                  <a:pt x="227886" y="122069"/>
                  <a:pt x="205651" y="134169"/>
                </a:cubicBezTo>
                <a:lnTo>
                  <a:pt x="242039" y="170557"/>
                </a:lnTo>
                <a:cubicBezTo>
                  <a:pt x="250388" y="178906"/>
                  <a:pt x="250388" y="192479"/>
                  <a:pt x="242039" y="200873"/>
                </a:cubicBezTo>
                <a:lnTo>
                  <a:pt x="215205" y="227707"/>
                </a:lnTo>
                <a:cubicBezTo>
                  <a:pt x="206856" y="236056"/>
                  <a:pt x="193283" y="236056"/>
                  <a:pt x="184889" y="227707"/>
                </a:cubicBezTo>
                <a:lnTo>
                  <a:pt x="128632" y="171450"/>
                </a:lnTo>
                <a:cubicBezTo>
                  <a:pt x="116398" y="159216"/>
                  <a:pt x="113630" y="141134"/>
                  <a:pt x="120372" y="126221"/>
                </a:cubicBezTo>
                <a:lnTo>
                  <a:pt x="79876" y="85725"/>
                </a:lnTo>
                <a:lnTo>
                  <a:pt x="57730" y="85725"/>
                </a:lnTo>
                <a:cubicBezTo>
                  <a:pt x="52953" y="85725"/>
                  <a:pt x="48488" y="83359"/>
                  <a:pt x="45854" y="79385"/>
                </a:cubicBezTo>
                <a:lnTo>
                  <a:pt x="10448" y="26298"/>
                </a:lnTo>
                <a:cubicBezTo>
                  <a:pt x="8573" y="23485"/>
                  <a:pt x="8930" y="19690"/>
                  <a:pt x="11341" y="17279"/>
                </a:cubicBezTo>
                <a:lnTo>
                  <a:pt x="31611" y="-2991"/>
                </a:lnTo>
                <a:cubicBezTo>
                  <a:pt x="34022" y="-5402"/>
                  <a:pt x="37773" y="-5760"/>
                  <a:pt x="40630" y="-3884"/>
                </a:cubicBezTo>
                <a:lnTo>
                  <a:pt x="93717" y="31477"/>
                </a:lnTo>
                <a:cubicBezTo>
                  <a:pt x="97691" y="34111"/>
                  <a:pt x="100057" y="38576"/>
                  <a:pt x="100057" y="43354"/>
                </a:cubicBezTo>
                <a:close/>
                <a:moveTo>
                  <a:pt x="96262" y="132427"/>
                </a:moveTo>
                <a:cubicBezTo>
                  <a:pt x="93449" y="148947"/>
                  <a:pt x="97334" y="166405"/>
                  <a:pt x="108049" y="180380"/>
                </a:cubicBezTo>
                <a:lnTo>
                  <a:pt x="65633" y="222751"/>
                </a:lnTo>
                <a:cubicBezTo>
                  <a:pt x="53087" y="235297"/>
                  <a:pt x="32727" y="235297"/>
                  <a:pt x="20181" y="222751"/>
                </a:cubicBezTo>
                <a:cubicBezTo>
                  <a:pt x="7635" y="210205"/>
                  <a:pt x="7635" y="189845"/>
                  <a:pt x="20181" y="177299"/>
                </a:cubicBezTo>
                <a:lnTo>
                  <a:pt x="80635" y="116845"/>
                </a:lnTo>
                <a:lnTo>
                  <a:pt x="96262" y="132472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7" name="Text 25"/>
          <p:cNvSpPr/>
          <p:nvPr/>
        </p:nvSpPr>
        <p:spPr>
          <a:xfrm>
            <a:off x="6734175" y="2028825"/>
            <a:ext cx="4953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Herramientas por Semana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448425" y="2524125"/>
            <a:ext cx="828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1: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324725" y="2524125"/>
            <a:ext cx="22955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WSL2, Docker Desktop, Ubuntu 22.04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448425" y="2790825"/>
            <a:ext cx="828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2: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7324725" y="2790825"/>
            <a:ext cx="1266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GCC, build-essential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448425" y="3057525"/>
            <a:ext cx="828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3: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324725" y="3057525"/>
            <a:ext cx="1876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Valgrind (memcheck, helgrind)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448425" y="3324225"/>
            <a:ext cx="828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6: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7324725" y="3324225"/>
            <a:ext cx="14192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schedtool, chrt, Python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448425" y="3590925"/>
            <a:ext cx="828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7: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7324725" y="3590925"/>
            <a:ext cx="11620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pmap, vmstat, perf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448425" y="3857625"/>
            <a:ext cx="828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8: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324725" y="3857625"/>
            <a:ext cx="10287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sar, ajuste sysctl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448425" y="4124325"/>
            <a:ext cx="828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10: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7324725" y="4124325"/>
            <a:ext cx="981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debugfs, strace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448425" y="4391025"/>
            <a:ext cx="828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11: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7324725" y="4391025"/>
            <a:ext cx="1685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mdadm, lvm2, ZFS opcional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448425" y="4657725"/>
            <a:ext cx="828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12: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7324725" y="4657725"/>
            <a:ext cx="219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fio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448425" y="4924425"/>
            <a:ext cx="828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13: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7324725" y="4924425"/>
            <a:ext cx="1085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NFS client, MinIO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448425" y="5191125"/>
            <a:ext cx="828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14: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7324725" y="5191125"/>
            <a:ext cx="1638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auditd, AppArmor/SELinux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448425" y="5457825"/>
            <a:ext cx="828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15: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7324725" y="5457825"/>
            <a:ext cx="1609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kubectl, kind o Docker K8s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385763" y="6043613"/>
            <a:ext cx="11420475" cy="542925"/>
          </a:xfrm>
          <a:custGeom>
            <a:avLst/>
            <a:gdLst/>
            <a:ahLst/>
            <a:cxnLst/>
            <a:rect l="l" t="t" r="r" b="b"/>
            <a:pathLst>
              <a:path w="11420475" h="542925">
                <a:moveTo>
                  <a:pt x="114302" y="0"/>
                </a:moveTo>
                <a:lnTo>
                  <a:pt x="11306173" y="0"/>
                </a:lnTo>
                <a:cubicBezTo>
                  <a:pt x="11369300" y="0"/>
                  <a:pt x="11420475" y="51175"/>
                  <a:pt x="11420475" y="114302"/>
                </a:cubicBezTo>
                <a:lnTo>
                  <a:pt x="11420475" y="428623"/>
                </a:lnTo>
                <a:cubicBezTo>
                  <a:pt x="11420475" y="491750"/>
                  <a:pt x="11369300" y="542925"/>
                  <a:pt x="11306173" y="542925"/>
                </a:cubicBezTo>
                <a:lnTo>
                  <a:pt x="114302" y="542925"/>
                </a:lnTo>
                <a:cubicBezTo>
                  <a:pt x="51175" y="542925"/>
                  <a:pt x="0" y="491750"/>
                  <a:pt x="0" y="4286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6366F1">
              <a:alpha val="10196"/>
            </a:srgbClr>
          </a:soli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571500" y="620077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51983" y="94967"/>
                </a:moveTo>
                <a:lnTo>
                  <a:pt x="116265" y="152117"/>
                </a:lnTo>
                <a:cubicBezTo>
                  <a:pt x="114389" y="155109"/>
                  <a:pt x="111175" y="156984"/>
                  <a:pt x="107647" y="157163"/>
                </a:cubicBezTo>
                <a:cubicBezTo>
                  <a:pt x="104120" y="157341"/>
                  <a:pt x="100727" y="155734"/>
                  <a:pt x="98628" y="152876"/>
                </a:cubicBezTo>
                <a:lnTo>
                  <a:pt x="77197" y="124301"/>
                </a:lnTo>
                <a:cubicBezTo>
                  <a:pt x="73625" y="119569"/>
                  <a:pt x="74608" y="112871"/>
                  <a:pt x="79340" y="109299"/>
                </a:cubicBezTo>
                <a:cubicBezTo>
                  <a:pt x="84073" y="105727"/>
                  <a:pt x="90770" y="106710"/>
                  <a:pt x="94342" y="111443"/>
                </a:cubicBezTo>
                <a:lnTo>
                  <a:pt x="106397" y="127516"/>
                </a:lnTo>
                <a:lnTo>
                  <a:pt x="133811" y="83627"/>
                </a:lnTo>
                <a:cubicBezTo>
                  <a:pt x="136937" y="78626"/>
                  <a:pt x="143545" y="77063"/>
                  <a:pt x="148590" y="80233"/>
                </a:cubicBezTo>
                <a:cubicBezTo>
                  <a:pt x="153635" y="83403"/>
                  <a:pt x="155153" y="89967"/>
                  <a:pt x="151983" y="95012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4" name="Text 52"/>
          <p:cNvSpPr/>
          <p:nvPr/>
        </p:nvSpPr>
        <p:spPr>
          <a:xfrm>
            <a:off x="981075" y="6200775"/>
            <a:ext cx="9886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Importante: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Todas las herramientas son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software libre y gratuito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 No necesitas comprar ninguna licencia. Te guiaremos en la instalación paso a paso.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500" y="317500"/>
            <a:ext cx="944563" cy="254000"/>
          </a:xfrm>
          <a:custGeom>
            <a:avLst/>
            <a:gdLst/>
            <a:ahLst/>
            <a:cxnLst/>
            <a:rect l="l" t="t" r="r" b="b"/>
            <a:pathLst>
              <a:path w="944563" h="254000">
                <a:moveTo>
                  <a:pt x="47625" y="0"/>
                </a:moveTo>
                <a:lnTo>
                  <a:pt x="896938" y="0"/>
                </a:lnTo>
                <a:cubicBezTo>
                  <a:pt x="923222" y="0"/>
                  <a:pt x="944563" y="21340"/>
                  <a:pt x="944563" y="47625"/>
                </a:cubicBezTo>
                <a:lnTo>
                  <a:pt x="944563" y="206375"/>
                </a:lnTo>
                <a:cubicBezTo>
                  <a:pt x="944563" y="232660"/>
                  <a:pt x="923222" y="254000"/>
                  <a:pt x="896938" y="254000"/>
                </a:cubicBezTo>
                <a:lnTo>
                  <a:pt x="47625" y="254000"/>
                </a:lnTo>
                <a:cubicBezTo>
                  <a:pt x="21340" y="254000"/>
                  <a:pt x="0" y="232660"/>
                  <a:pt x="0" y="206375"/>
                </a:cubicBezTo>
                <a:lnTo>
                  <a:pt x="0" y="47625"/>
                </a:lnTo>
                <a:cubicBezTo>
                  <a:pt x="0" y="21340"/>
                  <a:pt x="21340" y="0"/>
                  <a:pt x="47625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12750" y="373063"/>
            <a:ext cx="8080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spc="44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EVALUACIÓN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666750"/>
            <a:ext cx="11747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Evaluación y Productos Semanales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17500" y="1111250"/>
            <a:ext cx="116363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Tu portafolio profesional en construcción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21469" y="1496219"/>
            <a:ext cx="5675313" cy="3643313"/>
          </a:xfrm>
          <a:custGeom>
            <a:avLst/>
            <a:gdLst/>
            <a:ahLst/>
            <a:cxnLst/>
            <a:rect l="l" t="t" r="r" b="b"/>
            <a:pathLst>
              <a:path w="5675313" h="3643313">
                <a:moveTo>
                  <a:pt x="95236" y="0"/>
                </a:moveTo>
                <a:lnTo>
                  <a:pt x="5580076" y="0"/>
                </a:lnTo>
                <a:cubicBezTo>
                  <a:pt x="5632674" y="0"/>
                  <a:pt x="5675313" y="42639"/>
                  <a:pt x="5675313" y="95236"/>
                </a:cubicBezTo>
                <a:lnTo>
                  <a:pt x="5675313" y="3548076"/>
                </a:lnTo>
                <a:cubicBezTo>
                  <a:pt x="5675313" y="3600674"/>
                  <a:pt x="5632674" y="3643313"/>
                  <a:pt x="5580076" y="3643313"/>
                </a:cubicBezTo>
                <a:lnTo>
                  <a:pt x="95236" y="3643313"/>
                </a:lnTo>
                <a:cubicBezTo>
                  <a:pt x="42639" y="3643313"/>
                  <a:pt x="0" y="3600674"/>
                  <a:pt x="0" y="3548076"/>
                </a:cubicBezTo>
                <a:lnTo>
                  <a:pt x="0" y="95236"/>
                </a:lnTo>
                <a:cubicBezTo>
                  <a:pt x="0" y="42674"/>
                  <a:pt x="42674" y="0"/>
                  <a:pt x="95236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27844" y="1722438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90649" y="89297"/>
                </a:moveTo>
                <a:lnTo>
                  <a:pt x="125164" y="89297"/>
                </a:lnTo>
                <a:cubicBezTo>
                  <a:pt x="118579" y="89297"/>
                  <a:pt x="113258" y="83976"/>
                  <a:pt x="113258" y="77391"/>
                </a:cubicBezTo>
                <a:lnTo>
                  <a:pt x="113258" y="11906"/>
                </a:lnTo>
                <a:cubicBezTo>
                  <a:pt x="113258" y="5321"/>
                  <a:pt x="118616" y="-74"/>
                  <a:pt x="125127" y="781"/>
                </a:cubicBezTo>
                <a:cubicBezTo>
                  <a:pt x="164939" y="6065"/>
                  <a:pt x="196490" y="37616"/>
                  <a:pt x="201774" y="77428"/>
                </a:cubicBezTo>
                <a:cubicBezTo>
                  <a:pt x="202629" y="83939"/>
                  <a:pt x="197234" y="89297"/>
                  <a:pt x="190649" y="89297"/>
                </a:cubicBezTo>
                <a:close/>
                <a:moveTo>
                  <a:pt x="82823" y="13841"/>
                </a:moveTo>
                <a:cubicBezTo>
                  <a:pt x="89557" y="12427"/>
                  <a:pt x="95399" y="17934"/>
                  <a:pt x="95399" y="24817"/>
                </a:cubicBezTo>
                <a:lnTo>
                  <a:pt x="95399" y="98227"/>
                </a:lnTo>
                <a:cubicBezTo>
                  <a:pt x="95399" y="100310"/>
                  <a:pt x="96143" y="102319"/>
                  <a:pt x="97445" y="103919"/>
                </a:cubicBezTo>
                <a:lnTo>
                  <a:pt x="146596" y="163227"/>
                </a:lnTo>
                <a:cubicBezTo>
                  <a:pt x="150949" y="168473"/>
                  <a:pt x="150019" y="176399"/>
                  <a:pt x="144028" y="179636"/>
                </a:cubicBezTo>
                <a:cubicBezTo>
                  <a:pt x="131341" y="186556"/>
                  <a:pt x="116793" y="190500"/>
                  <a:pt x="101352" y="190500"/>
                </a:cubicBezTo>
                <a:cubicBezTo>
                  <a:pt x="52053" y="190500"/>
                  <a:pt x="12055" y="150502"/>
                  <a:pt x="12055" y="101203"/>
                </a:cubicBezTo>
                <a:cubicBezTo>
                  <a:pt x="12055" y="58229"/>
                  <a:pt x="42379" y="22361"/>
                  <a:pt x="82823" y="13841"/>
                </a:cubicBezTo>
                <a:close/>
                <a:moveTo>
                  <a:pt x="177775" y="107156"/>
                </a:moveTo>
                <a:lnTo>
                  <a:pt x="201588" y="107156"/>
                </a:lnTo>
                <a:cubicBezTo>
                  <a:pt x="208471" y="107156"/>
                  <a:pt x="213978" y="112998"/>
                  <a:pt x="212564" y="119732"/>
                </a:cubicBezTo>
                <a:cubicBezTo>
                  <a:pt x="208769" y="137740"/>
                  <a:pt x="199541" y="153739"/>
                  <a:pt x="186668" y="165943"/>
                </a:cubicBezTo>
                <a:cubicBezTo>
                  <a:pt x="182091" y="170297"/>
                  <a:pt x="174910" y="169366"/>
                  <a:pt x="170892" y="164492"/>
                </a:cubicBezTo>
                <a:lnTo>
                  <a:pt x="139489" y="126653"/>
                </a:lnTo>
                <a:cubicBezTo>
                  <a:pt x="133052" y="118876"/>
                  <a:pt x="138596" y="107156"/>
                  <a:pt x="148642" y="107156"/>
                </a:cubicBezTo>
                <a:lnTo>
                  <a:pt x="177738" y="107156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8" name="Text 6"/>
          <p:cNvSpPr/>
          <p:nvPr/>
        </p:nvSpPr>
        <p:spPr>
          <a:xfrm>
            <a:off x="754063" y="1690688"/>
            <a:ext cx="51435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Formato de Evaluación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19906" y="2075656"/>
            <a:ext cx="5278438" cy="865188"/>
          </a:xfrm>
          <a:custGeom>
            <a:avLst/>
            <a:gdLst/>
            <a:ahLst/>
            <a:cxnLst/>
            <a:rect l="l" t="t" r="r" b="b"/>
            <a:pathLst>
              <a:path w="5278438" h="865188">
                <a:moveTo>
                  <a:pt x="63496" y="0"/>
                </a:moveTo>
                <a:lnTo>
                  <a:pt x="5214941" y="0"/>
                </a:lnTo>
                <a:cubicBezTo>
                  <a:pt x="5250009" y="0"/>
                  <a:pt x="5278438" y="28428"/>
                  <a:pt x="5278438" y="63496"/>
                </a:cubicBezTo>
                <a:lnTo>
                  <a:pt x="5278438" y="801691"/>
                </a:lnTo>
                <a:cubicBezTo>
                  <a:pt x="5278438" y="836759"/>
                  <a:pt x="5250009" y="865188"/>
                  <a:pt x="5214941" y="865188"/>
                </a:cubicBezTo>
                <a:lnTo>
                  <a:pt x="63496" y="865188"/>
                </a:lnTo>
                <a:cubicBezTo>
                  <a:pt x="28428" y="865188"/>
                  <a:pt x="0" y="836759"/>
                  <a:pt x="0" y="801691"/>
                </a:cubicBezTo>
                <a:lnTo>
                  <a:pt x="0" y="63496"/>
                </a:lnTo>
                <a:cubicBezTo>
                  <a:pt x="0" y="28452"/>
                  <a:pt x="28452" y="0"/>
                  <a:pt x="63496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50875" y="2206625"/>
            <a:ext cx="1516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Primer Parcial (Semana 5)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419700" y="2206625"/>
            <a:ext cx="3095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25%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50875" y="2460625"/>
            <a:ext cx="50720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Teoría (30%) + Práctico en WSL2 (70%)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50875" y="2651125"/>
            <a:ext cx="50720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Procesos, threads, sincronización, deadlocks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19906" y="3075781"/>
            <a:ext cx="5278438" cy="865188"/>
          </a:xfrm>
          <a:custGeom>
            <a:avLst/>
            <a:gdLst/>
            <a:ahLst/>
            <a:cxnLst/>
            <a:rect l="l" t="t" r="r" b="b"/>
            <a:pathLst>
              <a:path w="5278438" h="865188">
                <a:moveTo>
                  <a:pt x="63496" y="0"/>
                </a:moveTo>
                <a:lnTo>
                  <a:pt x="5214941" y="0"/>
                </a:lnTo>
                <a:cubicBezTo>
                  <a:pt x="5250009" y="0"/>
                  <a:pt x="5278438" y="28428"/>
                  <a:pt x="5278438" y="63496"/>
                </a:cubicBezTo>
                <a:lnTo>
                  <a:pt x="5278438" y="801691"/>
                </a:lnTo>
                <a:cubicBezTo>
                  <a:pt x="5278438" y="836759"/>
                  <a:pt x="5250009" y="865188"/>
                  <a:pt x="5214941" y="865188"/>
                </a:cubicBezTo>
                <a:lnTo>
                  <a:pt x="63496" y="865188"/>
                </a:lnTo>
                <a:cubicBezTo>
                  <a:pt x="28428" y="865188"/>
                  <a:pt x="0" y="836759"/>
                  <a:pt x="0" y="801691"/>
                </a:cubicBezTo>
                <a:lnTo>
                  <a:pt x="0" y="63496"/>
                </a:lnTo>
                <a:cubicBezTo>
                  <a:pt x="0" y="28452"/>
                  <a:pt x="28452" y="0"/>
                  <a:pt x="63496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50875" y="3206750"/>
            <a:ext cx="1651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Segundo Parcial (Semana 9)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419700" y="3206750"/>
            <a:ext cx="3095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25%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50875" y="3460750"/>
            <a:ext cx="50720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Teoría (30%) + Práctico en WSL2 (70%)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50875" y="3651250"/>
            <a:ext cx="50720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Scheduling, memoria virtual, paginación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19906" y="4075906"/>
            <a:ext cx="5278438" cy="865188"/>
          </a:xfrm>
          <a:custGeom>
            <a:avLst/>
            <a:gdLst/>
            <a:ahLst/>
            <a:cxnLst/>
            <a:rect l="l" t="t" r="r" b="b"/>
            <a:pathLst>
              <a:path w="5278438" h="865188">
                <a:moveTo>
                  <a:pt x="63496" y="0"/>
                </a:moveTo>
                <a:lnTo>
                  <a:pt x="5214941" y="0"/>
                </a:lnTo>
                <a:cubicBezTo>
                  <a:pt x="5250009" y="0"/>
                  <a:pt x="5278438" y="28428"/>
                  <a:pt x="5278438" y="63496"/>
                </a:cubicBezTo>
                <a:lnTo>
                  <a:pt x="5278438" y="801691"/>
                </a:lnTo>
                <a:cubicBezTo>
                  <a:pt x="5278438" y="836759"/>
                  <a:pt x="5250009" y="865188"/>
                  <a:pt x="5214941" y="865188"/>
                </a:cubicBezTo>
                <a:lnTo>
                  <a:pt x="63496" y="865188"/>
                </a:lnTo>
                <a:cubicBezTo>
                  <a:pt x="28428" y="865188"/>
                  <a:pt x="0" y="836759"/>
                  <a:pt x="0" y="801691"/>
                </a:cubicBezTo>
                <a:lnTo>
                  <a:pt x="0" y="63496"/>
                </a:lnTo>
                <a:cubicBezTo>
                  <a:pt x="0" y="28452"/>
                  <a:pt x="28452" y="0"/>
                  <a:pt x="63496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50875" y="4206875"/>
            <a:ext cx="1531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Examen Final (Semana 16)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412383" y="4206875"/>
            <a:ext cx="317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50%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50875" y="4460875"/>
            <a:ext cx="50720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Proyecto integrador (60%) + Teórico-práctico (40%)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50875" y="4651375"/>
            <a:ext cx="50720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Integra todo el curso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195219" y="1496219"/>
            <a:ext cx="5675313" cy="4706938"/>
          </a:xfrm>
          <a:custGeom>
            <a:avLst/>
            <a:gdLst/>
            <a:ahLst/>
            <a:cxnLst/>
            <a:rect l="l" t="t" r="r" b="b"/>
            <a:pathLst>
              <a:path w="5675313" h="4706938">
                <a:moveTo>
                  <a:pt x="95268" y="0"/>
                </a:moveTo>
                <a:lnTo>
                  <a:pt x="5580044" y="0"/>
                </a:lnTo>
                <a:cubicBezTo>
                  <a:pt x="5632659" y="0"/>
                  <a:pt x="5675313" y="42653"/>
                  <a:pt x="5675313" y="95268"/>
                </a:cubicBezTo>
                <a:lnTo>
                  <a:pt x="5675313" y="4611669"/>
                </a:lnTo>
                <a:cubicBezTo>
                  <a:pt x="5675313" y="4664284"/>
                  <a:pt x="5632659" y="4706938"/>
                  <a:pt x="5580044" y="4706938"/>
                </a:cubicBezTo>
                <a:lnTo>
                  <a:pt x="95268" y="4706938"/>
                </a:lnTo>
                <a:cubicBezTo>
                  <a:pt x="42653" y="4706938"/>
                  <a:pt x="0" y="4664284"/>
                  <a:pt x="0" y="4611669"/>
                </a:cubicBezTo>
                <a:lnTo>
                  <a:pt x="0" y="95268"/>
                </a:lnTo>
                <a:cubicBezTo>
                  <a:pt x="0" y="42688"/>
                  <a:pt x="42688" y="0"/>
                  <a:pt x="95268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389688" y="1722438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208471" y="88255"/>
                </a:moveTo>
                <a:cubicBezTo>
                  <a:pt x="212341" y="92646"/>
                  <a:pt x="219001" y="93613"/>
                  <a:pt x="224024" y="90301"/>
                </a:cubicBezTo>
                <a:cubicBezTo>
                  <a:pt x="229493" y="86655"/>
                  <a:pt x="230981" y="79251"/>
                  <a:pt x="227335" y="73782"/>
                </a:cubicBezTo>
                <a:lnTo>
                  <a:pt x="209476" y="46992"/>
                </a:lnTo>
                <a:cubicBezTo>
                  <a:pt x="208434" y="45430"/>
                  <a:pt x="207020" y="44128"/>
                  <a:pt x="205346" y="43197"/>
                </a:cubicBezTo>
                <a:lnTo>
                  <a:pt x="130746" y="1749"/>
                </a:lnTo>
                <a:cubicBezTo>
                  <a:pt x="123565" y="-2232"/>
                  <a:pt x="114821" y="-2232"/>
                  <a:pt x="107603" y="1749"/>
                </a:cubicBezTo>
                <a:lnTo>
                  <a:pt x="33040" y="43160"/>
                </a:lnTo>
                <a:cubicBezTo>
                  <a:pt x="31031" y="44276"/>
                  <a:pt x="29431" y="45913"/>
                  <a:pt x="28352" y="47923"/>
                </a:cubicBezTo>
                <a:lnTo>
                  <a:pt x="10306" y="81372"/>
                </a:lnTo>
                <a:cubicBezTo>
                  <a:pt x="5618" y="90078"/>
                  <a:pt x="8892" y="100905"/>
                  <a:pt x="17599" y="105594"/>
                </a:cubicBezTo>
                <a:lnTo>
                  <a:pt x="29877" y="112179"/>
                </a:lnTo>
                <a:lnTo>
                  <a:pt x="29877" y="132011"/>
                </a:lnTo>
                <a:cubicBezTo>
                  <a:pt x="29877" y="140568"/>
                  <a:pt x="34491" y="148493"/>
                  <a:pt x="41932" y="152735"/>
                </a:cubicBezTo>
                <a:lnTo>
                  <a:pt x="107417" y="189830"/>
                </a:lnTo>
                <a:cubicBezTo>
                  <a:pt x="114709" y="193960"/>
                  <a:pt x="123602" y="193960"/>
                  <a:pt x="130894" y="189830"/>
                </a:cubicBezTo>
                <a:lnTo>
                  <a:pt x="196379" y="152735"/>
                </a:lnTo>
                <a:cubicBezTo>
                  <a:pt x="203857" y="148493"/>
                  <a:pt x="208434" y="140605"/>
                  <a:pt x="208434" y="132011"/>
                </a:cubicBezTo>
                <a:lnTo>
                  <a:pt x="208434" y="88292"/>
                </a:lnTo>
                <a:close/>
                <a:moveTo>
                  <a:pt x="119174" y="84609"/>
                </a:moveTo>
                <a:lnTo>
                  <a:pt x="63326" y="53578"/>
                </a:lnTo>
                <a:lnTo>
                  <a:pt x="119174" y="22547"/>
                </a:lnTo>
                <a:lnTo>
                  <a:pt x="175022" y="53578"/>
                </a:lnTo>
                <a:lnTo>
                  <a:pt x="119174" y="84609"/>
                </a:lnTo>
                <a:close/>
                <a:moveTo>
                  <a:pt x="103733" y="103287"/>
                </a:moveTo>
                <a:lnTo>
                  <a:pt x="95808" y="120476"/>
                </a:lnTo>
                <a:lnTo>
                  <a:pt x="34119" y="87437"/>
                </a:lnTo>
                <a:lnTo>
                  <a:pt x="43569" y="69875"/>
                </a:lnTo>
                <a:lnTo>
                  <a:pt x="103733" y="103287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6" name="Text 24"/>
          <p:cNvSpPr/>
          <p:nvPr/>
        </p:nvSpPr>
        <p:spPr>
          <a:xfrm>
            <a:off x="6627813" y="1690688"/>
            <a:ext cx="51435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Productos Semanales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389688" y="2071688"/>
            <a:ext cx="5349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Cada semana tendrás un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producto práctico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que podrás agregar a tu portafolio profesional: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393656" y="2393156"/>
            <a:ext cx="2587625" cy="515938"/>
          </a:xfrm>
          <a:custGeom>
            <a:avLst/>
            <a:gdLst/>
            <a:ahLst/>
            <a:cxnLst/>
            <a:rect l="l" t="t" r="r" b="b"/>
            <a:pathLst>
              <a:path w="2587625" h="515938">
                <a:moveTo>
                  <a:pt x="63502" y="0"/>
                </a:moveTo>
                <a:lnTo>
                  <a:pt x="2524123" y="0"/>
                </a:lnTo>
                <a:cubicBezTo>
                  <a:pt x="2559194" y="0"/>
                  <a:pt x="2587625" y="28431"/>
                  <a:pt x="2587625" y="63502"/>
                </a:cubicBezTo>
                <a:lnTo>
                  <a:pt x="2587625" y="452436"/>
                </a:lnTo>
                <a:cubicBezTo>
                  <a:pt x="2587625" y="487507"/>
                  <a:pt x="2559194" y="515938"/>
                  <a:pt x="2524123" y="515938"/>
                </a:cubicBezTo>
                <a:lnTo>
                  <a:pt x="63502" y="515938"/>
                </a:lnTo>
                <a:cubicBezTo>
                  <a:pt x="28431" y="515938"/>
                  <a:pt x="0" y="487507"/>
                  <a:pt x="0" y="452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6508750" y="2516188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14303" y="49594"/>
                </a:moveTo>
                <a:cubicBezTo>
                  <a:pt x="17190" y="29409"/>
                  <a:pt x="34575" y="13891"/>
                  <a:pt x="55563" y="13891"/>
                </a:cubicBezTo>
                <a:cubicBezTo>
                  <a:pt x="67066" y="13891"/>
                  <a:pt x="77484" y="18557"/>
                  <a:pt x="85037" y="26088"/>
                </a:cubicBezTo>
                <a:cubicBezTo>
                  <a:pt x="85080" y="26132"/>
                  <a:pt x="85123" y="26175"/>
                  <a:pt x="85167" y="26219"/>
                </a:cubicBezTo>
                <a:lnTo>
                  <a:pt x="86816" y="27781"/>
                </a:lnTo>
                <a:lnTo>
                  <a:pt x="76420" y="27781"/>
                </a:lnTo>
                <a:cubicBezTo>
                  <a:pt x="72579" y="27781"/>
                  <a:pt x="69475" y="30885"/>
                  <a:pt x="69475" y="34727"/>
                </a:cubicBezTo>
                <a:cubicBezTo>
                  <a:pt x="69475" y="38568"/>
                  <a:pt x="72579" y="41672"/>
                  <a:pt x="76420" y="41672"/>
                </a:cubicBezTo>
                <a:lnTo>
                  <a:pt x="104201" y="41672"/>
                </a:lnTo>
                <a:cubicBezTo>
                  <a:pt x="108043" y="41672"/>
                  <a:pt x="111147" y="38568"/>
                  <a:pt x="111147" y="34727"/>
                </a:cubicBezTo>
                <a:lnTo>
                  <a:pt x="111147" y="6945"/>
                </a:lnTo>
                <a:cubicBezTo>
                  <a:pt x="111147" y="3104"/>
                  <a:pt x="108043" y="0"/>
                  <a:pt x="104201" y="0"/>
                </a:cubicBezTo>
                <a:cubicBezTo>
                  <a:pt x="100360" y="0"/>
                  <a:pt x="97256" y="3104"/>
                  <a:pt x="97256" y="6945"/>
                </a:cubicBezTo>
                <a:lnTo>
                  <a:pt x="97256" y="18535"/>
                </a:lnTo>
                <a:lnTo>
                  <a:pt x="94804" y="16213"/>
                </a:lnTo>
                <a:cubicBezTo>
                  <a:pt x="84755" y="6207"/>
                  <a:pt x="70864" y="0"/>
                  <a:pt x="55563" y="0"/>
                </a:cubicBezTo>
                <a:cubicBezTo>
                  <a:pt x="27564" y="0"/>
                  <a:pt x="4406" y="20706"/>
                  <a:pt x="564" y="47641"/>
                </a:cubicBezTo>
                <a:cubicBezTo>
                  <a:pt x="22" y="51439"/>
                  <a:pt x="2648" y="54955"/>
                  <a:pt x="6446" y="55497"/>
                </a:cubicBezTo>
                <a:cubicBezTo>
                  <a:pt x="10244" y="56040"/>
                  <a:pt x="13760" y="53392"/>
                  <a:pt x="14303" y="49616"/>
                </a:cubicBezTo>
                <a:close/>
                <a:moveTo>
                  <a:pt x="110561" y="63484"/>
                </a:moveTo>
                <a:cubicBezTo>
                  <a:pt x="111103" y="59686"/>
                  <a:pt x="108455" y="56170"/>
                  <a:pt x="104679" y="55628"/>
                </a:cubicBezTo>
                <a:cubicBezTo>
                  <a:pt x="100902" y="55085"/>
                  <a:pt x="97365" y="57733"/>
                  <a:pt x="96822" y="61509"/>
                </a:cubicBezTo>
                <a:cubicBezTo>
                  <a:pt x="93935" y="81694"/>
                  <a:pt x="76550" y="97213"/>
                  <a:pt x="55563" y="97213"/>
                </a:cubicBezTo>
                <a:cubicBezTo>
                  <a:pt x="44059" y="97213"/>
                  <a:pt x="33641" y="92546"/>
                  <a:pt x="26088" y="85015"/>
                </a:cubicBezTo>
                <a:cubicBezTo>
                  <a:pt x="26045" y="84972"/>
                  <a:pt x="26002" y="84928"/>
                  <a:pt x="25958" y="84885"/>
                </a:cubicBezTo>
                <a:lnTo>
                  <a:pt x="24309" y="83322"/>
                </a:lnTo>
                <a:lnTo>
                  <a:pt x="34705" y="83322"/>
                </a:lnTo>
                <a:cubicBezTo>
                  <a:pt x="38546" y="83322"/>
                  <a:pt x="41650" y="80218"/>
                  <a:pt x="41650" y="76377"/>
                </a:cubicBezTo>
                <a:cubicBezTo>
                  <a:pt x="41650" y="72535"/>
                  <a:pt x="38546" y="69431"/>
                  <a:pt x="34705" y="69431"/>
                </a:cubicBezTo>
                <a:lnTo>
                  <a:pt x="6945" y="69453"/>
                </a:lnTo>
                <a:cubicBezTo>
                  <a:pt x="5100" y="69453"/>
                  <a:pt x="3321" y="70191"/>
                  <a:pt x="2018" y="71515"/>
                </a:cubicBezTo>
                <a:cubicBezTo>
                  <a:pt x="716" y="72839"/>
                  <a:pt x="-22" y="74597"/>
                  <a:pt x="0" y="76464"/>
                </a:cubicBezTo>
                <a:lnTo>
                  <a:pt x="217" y="104028"/>
                </a:lnTo>
                <a:cubicBezTo>
                  <a:pt x="239" y="107869"/>
                  <a:pt x="3386" y="110951"/>
                  <a:pt x="7227" y="110908"/>
                </a:cubicBezTo>
                <a:cubicBezTo>
                  <a:pt x="11069" y="110865"/>
                  <a:pt x="14151" y="107739"/>
                  <a:pt x="14108" y="103898"/>
                </a:cubicBezTo>
                <a:lnTo>
                  <a:pt x="14021" y="92720"/>
                </a:lnTo>
                <a:lnTo>
                  <a:pt x="16343" y="94912"/>
                </a:lnTo>
                <a:cubicBezTo>
                  <a:pt x="26392" y="104918"/>
                  <a:pt x="40261" y="111125"/>
                  <a:pt x="55563" y="111125"/>
                </a:cubicBezTo>
                <a:cubicBezTo>
                  <a:pt x="83561" y="111125"/>
                  <a:pt x="106719" y="90419"/>
                  <a:pt x="110561" y="63484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0" name="Text 28"/>
          <p:cNvSpPr/>
          <p:nvPr/>
        </p:nvSpPr>
        <p:spPr>
          <a:xfrm>
            <a:off x="6695281" y="2492375"/>
            <a:ext cx="5159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1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492875" y="2682875"/>
            <a:ext cx="243681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Container ejecutando neofetch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9084469" y="2393156"/>
            <a:ext cx="2587625" cy="515938"/>
          </a:xfrm>
          <a:custGeom>
            <a:avLst/>
            <a:gdLst/>
            <a:ahLst/>
            <a:cxnLst/>
            <a:rect l="l" t="t" r="r" b="b"/>
            <a:pathLst>
              <a:path w="2587625" h="515938">
                <a:moveTo>
                  <a:pt x="63502" y="0"/>
                </a:moveTo>
                <a:lnTo>
                  <a:pt x="2524123" y="0"/>
                </a:lnTo>
                <a:cubicBezTo>
                  <a:pt x="2559194" y="0"/>
                  <a:pt x="2587625" y="28431"/>
                  <a:pt x="2587625" y="63502"/>
                </a:cubicBezTo>
                <a:lnTo>
                  <a:pt x="2587625" y="452436"/>
                </a:lnTo>
                <a:cubicBezTo>
                  <a:pt x="2587625" y="487507"/>
                  <a:pt x="2559194" y="515938"/>
                  <a:pt x="2524123" y="515938"/>
                </a:cubicBezTo>
                <a:lnTo>
                  <a:pt x="63502" y="515938"/>
                </a:lnTo>
                <a:cubicBezTo>
                  <a:pt x="28431" y="515938"/>
                  <a:pt x="0" y="487507"/>
                  <a:pt x="0" y="452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9192617" y="2516188"/>
            <a:ext cx="125016" cy="111125"/>
          </a:xfrm>
          <a:custGeom>
            <a:avLst/>
            <a:gdLst/>
            <a:ahLst/>
            <a:cxnLst/>
            <a:rect l="l" t="t" r="r" b="b"/>
            <a:pathLst>
              <a:path w="125016" h="111125">
                <a:moveTo>
                  <a:pt x="78308" y="260"/>
                </a:moveTo>
                <a:cubicBezTo>
                  <a:pt x="74619" y="-803"/>
                  <a:pt x="70777" y="1346"/>
                  <a:pt x="69714" y="5035"/>
                </a:cubicBezTo>
                <a:lnTo>
                  <a:pt x="41932" y="102270"/>
                </a:lnTo>
                <a:cubicBezTo>
                  <a:pt x="40869" y="105959"/>
                  <a:pt x="43018" y="109801"/>
                  <a:pt x="46707" y="110865"/>
                </a:cubicBezTo>
                <a:cubicBezTo>
                  <a:pt x="50397" y="111928"/>
                  <a:pt x="54239" y="109779"/>
                  <a:pt x="55302" y="106090"/>
                </a:cubicBezTo>
                <a:lnTo>
                  <a:pt x="83083" y="8855"/>
                </a:lnTo>
                <a:cubicBezTo>
                  <a:pt x="84147" y="5166"/>
                  <a:pt x="81998" y="1324"/>
                  <a:pt x="78308" y="260"/>
                </a:cubicBezTo>
                <a:close/>
                <a:moveTo>
                  <a:pt x="92329" y="29800"/>
                </a:moveTo>
                <a:cubicBezTo>
                  <a:pt x="89616" y="32513"/>
                  <a:pt x="89616" y="36919"/>
                  <a:pt x="92329" y="39632"/>
                </a:cubicBezTo>
                <a:lnTo>
                  <a:pt x="108260" y="55563"/>
                </a:lnTo>
                <a:lnTo>
                  <a:pt x="92329" y="71493"/>
                </a:lnTo>
                <a:cubicBezTo>
                  <a:pt x="89616" y="74206"/>
                  <a:pt x="89616" y="78612"/>
                  <a:pt x="92329" y="81325"/>
                </a:cubicBezTo>
                <a:cubicBezTo>
                  <a:pt x="95042" y="84038"/>
                  <a:pt x="99448" y="84038"/>
                  <a:pt x="102161" y="81325"/>
                </a:cubicBezTo>
                <a:lnTo>
                  <a:pt x="122997" y="60489"/>
                </a:lnTo>
                <a:cubicBezTo>
                  <a:pt x="125710" y="57776"/>
                  <a:pt x="125710" y="53370"/>
                  <a:pt x="122997" y="50657"/>
                </a:cubicBezTo>
                <a:lnTo>
                  <a:pt x="102161" y="29821"/>
                </a:lnTo>
                <a:cubicBezTo>
                  <a:pt x="99448" y="27108"/>
                  <a:pt x="95042" y="27108"/>
                  <a:pt x="92329" y="29821"/>
                </a:cubicBezTo>
                <a:close/>
                <a:moveTo>
                  <a:pt x="32708" y="29800"/>
                </a:moveTo>
                <a:cubicBezTo>
                  <a:pt x="29995" y="27087"/>
                  <a:pt x="25589" y="27087"/>
                  <a:pt x="22876" y="29800"/>
                </a:cubicBezTo>
                <a:lnTo>
                  <a:pt x="2040" y="50636"/>
                </a:lnTo>
                <a:cubicBezTo>
                  <a:pt x="-673" y="53349"/>
                  <a:pt x="-673" y="57755"/>
                  <a:pt x="2040" y="60468"/>
                </a:cubicBezTo>
                <a:lnTo>
                  <a:pt x="22876" y="81304"/>
                </a:lnTo>
                <a:cubicBezTo>
                  <a:pt x="25589" y="84017"/>
                  <a:pt x="29995" y="84017"/>
                  <a:pt x="32708" y="81304"/>
                </a:cubicBezTo>
                <a:cubicBezTo>
                  <a:pt x="35421" y="78591"/>
                  <a:pt x="35421" y="74185"/>
                  <a:pt x="32708" y="71472"/>
                </a:cubicBezTo>
                <a:lnTo>
                  <a:pt x="16777" y="55563"/>
                </a:lnTo>
                <a:lnTo>
                  <a:pt x="32686" y="39632"/>
                </a:lnTo>
                <a:cubicBezTo>
                  <a:pt x="35399" y="36919"/>
                  <a:pt x="35399" y="32513"/>
                  <a:pt x="32686" y="2980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4" name="Text 32"/>
          <p:cNvSpPr/>
          <p:nvPr/>
        </p:nvSpPr>
        <p:spPr>
          <a:xfrm>
            <a:off x="9386094" y="2492375"/>
            <a:ext cx="539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2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9183688" y="2682875"/>
            <a:ext cx="243681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Árbol de procesos en C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93656" y="3012281"/>
            <a:ext cx="2587625" cy="515938"/>
          </a:xfrm>
          <a:custGeom>
            <a:avLst/>
            <a:gdLst/>
            <a:ahLst/>
            <a:cxnLst/>
            <a:rect l="l" t="t" r="r" b="b"/>
            <a:pathLst>
              <a:path w="2587625" h="515938">
                <a:moveTo>
                  <a:pt x="63502" y="0"/>
                </a:moveTo>
                <a:lnTo>
                  <a:pt x="2524123" y="0"/>
                </a:lnTo>
                <a:cubicBezTo>
                  <a:pt x="2559194" y="0"/>
                  <a:pt x="2587625" y="28431"/>
                  <a:pt x="2587625" y="63502"/>
                </a:cubicBezTo>
                <a:lnTo>
                  <a:pt x="2587625" y="452436"/>
                </a:lnTo>
                <a:cubicBezTo>
                  <a:pt x="2587625" y="487507"/>
                  <a:pt x="2559194" y="515938"/>
                  <a:pt x="2524123" y="515938"/>
                </a:cubicBezTo>
                <a:lnTo>
                  <a:pt x="63502" y="515938"/>
                </a:lnTo>
                <a:cubicBezTo>
                  <a:pt x="28431" y="515938"/>
                  <a:pt x="0" y="487507"/>
                  <a:pt x="0" y="452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501805" y="3135313"/>
            <a:ext cx="125016" cy="111125"/>
          </a:xfrm>
          <a:custGeom>
            <a:avLst/>
            <a:gdLst/>
            <a:ahLst/>
            <a:cxnLst/>
            <a:rect l="l" t="t" r="r" b="b"/>
            <a:pathLst>
              <a:path w="125016" h="111125">
                <a:moveTo>
                  <a:pt x="41672" y="20836"/>
                </a:moveTo>
                <a:cubicBezTo>
                  <a:pt x="41672" y="9333"/>
                  <a:pt x="51005" y="0"/>
                  <a:pt x="62508" y="0"/>
                </a:cubicBezTo>
                <a:cubicBezTo>
                  <a:pt x="74011" y="0"/>
                  <a:pt x="83344" y="9333"/>
                  <a:pt x="83344" y="20836"/>
                </a:cubicBezTo>
                <a:lnTo>
                  <a:pt x="83344" y="21617"/>
                </a:lnTo>
                <a:cubicBezTo>
                  <a:pt x="83344" y="25025"/>
                  <a:pt x="80587" y="27781"/>
                  <a:pt x="77180" y="27781"/>
                </a:cubicBezTo>
                <a:lnTo>
                  <a:pt x="47858" y="27781"/>
                </a:lnTo>
                <a:cubicBezTo>
                  <a:pt x="44450" y="27781"/>
                  <a:pt x="41694" y="25025"/>
                  <a:pt x="41694" y="21617"/>
                </a:cubicBezTo>
                <a:lnTo>
                  <a:pt x="41694" y="20836"/>
                </a:lnTo>
                <a:close/>
                <a:moveTo>
                  <a:pt x="116681" y="23614"/>
                </a:moveTo>
                <a:cubicBezTo>
                  <a:pt x="118982" y="26674"/>
                  <a:pt x="118352" y="31037"/>
                  <a:pt x="115292" y="33338"/>
                </a:cubicBezTo>
                <a:lnTo>
                  <a:pt x="94066" y="49247"/>
                </a:lnTo>
                <a:cubicBezTo>
                  <a:pt x="95216" y="51178"/>
                  <a:pt x="96084" y="53305"/>
                  <a:pt x="96627" y="55563"/>
                </a:cubicBezTo>
                <a:lnTo>
                  <a:pt x="118070" y="55563"/>
                </a:lnTo>
                <a:cubicBezTo>
                  <a:pt x="121912" y="55563"/>
                  <a:pt x="125016" y="58666"/>
                  <a:pt x="125016" y="62508"/>
                </a:cubicBezTo>
                <a:cubicBezTo>
                  <a:pt x="125016" y="66349"/>
                  <a:pt x="121912" y="69453"/>
                  <a:pt x="118070" y="69453"/>
                </a:cubicBezTo>
                <a:lnTo>
                  <a:pt x="97234" y="69453"/>
                </a:lnTo>
                <a:lnTo>
                  <a:pt x="97234" y="76398"/>
                </a:lnTo>
                <a:cubicBezTo>
                  <a:pt x="97234" y="76963"/>
                  <a:pt x="97213" y="77549"/>
                  <a:pt x="97191" y="78113"/>
                </a:cubicBezTo>
                <a:lnTo>
                  <a:pt x="115292" y="91678"/>
                </a:lnTo>
                <a:cubicBezTo>
                  <a:pt x="118352" y="93979"/>
                  <a:pt x="118982" y="98341"/>
                  <a:pt x="116681" y="101402"/>
                </a:cubicBezTo>
                <a:cubicBezTo>
                  <a:pt x="114381" y="104462"/>
                  <a:pt x="110018" y="105091"/>
                  <a:pt x="106958" y="102791"/>
                </a:cubicBezTo>
                <a:lnTo>
                  <a:pt x="93263" y="92525"/>
                </a:lnTo>
                <a:cubicBezTo>
                  <a:pt x="88227" y="102118"/>
                  <a:pt x="78829" y="109063"/>
                  <a:pt x="67717" y="110734"/>
                </a:cubicBezTo>
                <a:lnTo>
                  <a:pt x="67717" y="60771"/>
                </a:lnTo>
                <a:cubicBezTo>
                  <a:pt x="67717" y="57885"/>
                  <a:pt x="65394" y="55563"/>
                  <a:pt x="62508" y="55563"/>
                </a:cubicBezTo>
                <a:cubicBezTo>
                  <a:pt x="59621" y="55563"/>
                  <a:pt x="57299" y="57885"/>
                  <a:pt x="57299" y="60771"/>
                </a:cubicBezTo>
                <a:lnTo>
                  <a:pt x="57299" y="110734"/>
                </a:lnTo>
                <a:cubicBezTo>
                  <a:pt x="46186" y="109063"/>
                  <a:pt x="36788" y="102118"/>
                  <a:pt x="31753" y="92525"/>
                </a:cubicBezTo>
                <a:lnTo>
                  <a:pt x="18058" y="102791"/>
                </a:lnTo>
                <a:cubicBezTo>
                  <a:pt x="14998" y="105091"/>
                  <a:pt x="10635" y="104462"/>
                  <a:pt x="8334" y="101402"/>
                </a:cubicBezTo>
                <a:cubicBezTo>
                  <a:pt x="6034" y="98341"/>
                  <a:pt x="6663" y="93979"/>
                  <a:pt x="9723" y="91678"/>
                </a:cubicBezTo>
                <a:lnTo>
                  <a:pt x="27825" y="78113"/>
                </a:lnTo>
                <a:cubicBezTo>
                  <a:pt x="27803" y="77549"/>
                  <a:pt x="27781" y="76984"/>
                  <a:pt x="27781" y="76398"/>
                </a:cubicBezTo>
                <a:lnTo>
                  <a:pt x="27781" y="69453"/>
                </a:lnTo>
                <a:lnTo>
                  <a:pt x="6945" y="69453"/>
                </a:lnTo>
                <a:cubicBezTo>
                  <a:pt x="3104" y="69453"/>
                  <a:pt x="0" y="66349"/>
                  <a:pt x="0" y="62508"/>
                </a:cubicBezTo>
                <a:cubicBezTo>
                  <a:pt x="0" y="58666"/>
                  <a:pt x="3104" y="55563"/>
                  <a:pt x="6945" y="55563"/>
                </a:cubicBezTo>
                <a:lnTo>
                  <a:pt x="28389" y="55563"/>
                </a:lnTo>
                <a:cubicBezTo>
                  <a:pt x="28932" y="53305"/>
                  <a:pt x="29800" y="51178"/>
                  <a:pt x="30950" y="49247"/>
                </a:cubicBezTo>
                <a:lnTo>
                  <a:pt x="9723" y="33338"/>
                </a:lnTo>
                <a:cubicBezTo>
                  <a:pt x="6663" y="31037"/>
                  <a:pt x="6034" y="26674"/>
                  <a:pt x="8334" y="23614"/>
                </a:cubicBezTo>
                <a:cubicBezTo>
                  <a:pt x="10635" y="20554"/>
                  <a:pt x="14998" y="19924"/>
                  <a:pt x="18058" y="22225"/>
                </a:cubicBezTo>
                <a:lnTo>
                  <a:pt x="41672" y="39936"/>
                </a:lnTo>
                <a:cubicBezTo>
                  <a:pt x="44341" y="38829"/>
                  <a:pt x="47272" y="38199"/>
                  <a:pt x="50354" y="38199"/>
                </a:cubicBezTo>
                <a:lnTo>
                  <a:pt x="74662" y="38199"/>
                </a:lnTo>
                <a:cubicBezTo>
                  <a:pt x="77744" y="38199"/>
                  <a:pt x="80674" y="38807"/>
                  <a:pt x="83344" y="39936"/>
                </a:cubicBezTo>
                <a:lnTo>
                  <a:pt x="106958" y="22225"/>
                </a:lnTo>
                <a:cubicBezTo>
                  <a:pt x="110018" y="19924"/>
                  <a:pt x="114381" y="20554"/>
                  <a:pt x="116681" y="23614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8" name="Text 36"/>
          <p:cNvSpPr/>
          <p:nvPr/>
        </p:nvSpPr>
        <p:spPr>
          <a:xfrm>
            <a:off x="6695281" y="3111500"/>
            <a:ext cx="539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3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492875" y="3302000"/>
            <a:ext cx="243681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Contador concurrente con/sin mutex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9084469" y="3012281"/>
            <a:ext cx="2587625" cy="515938"/>
          </a:xfrm>
          <a:custGeom>
            <a:avLst/>
            <a:gdLst/>
            <a:ahLst/>
            <a:cxnLst/>
            <a:rect l="l" t="t" r="r" b="b"/>
            <a:pathLst>
              <a:path w="2587625" h="515938">
                <a:moveTo>
                  <a:pt x="63502" y="0"/>
                </a:moveTo>
                <a:lnTo>
                  <a:pt x="2524123" y="0"/>
                </a:lnTo>
                <a:cubicBezTo>
                  <a:pt x="2559194" y="0"/>
                  <a:pt x="2587625" y="28431"/>
                  <a:pt x="2587625" y="63502"/>
                </a:cubicBezTo>
                <a:lnTo>
                  <a:pt x="2587625" y="452436"/>
                </a:lnTo>
                <a:cubicBezTo>
                  <a:pt x="2587625" y="487507"/>
                  <a:pt x="2559194" y="515938"/>
                  <a:pt x="2524123" y="515938"/>
                </a:cubicBezTo>
                <a:lnTo>
                  <a:pt x="63502" y="515938"/>
                </a:lnTo>
                <a:cubicBezTo>
                  <a:pt x="28431" y="515938"/>
                  <a:pt x="0" y="487507"/>
                  <a:pt x="0" y="452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9199563" y="3135313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13869" y="3125"/>
                </a:moveTo>
                <a:cubicBezTo>
                  <a:pt x="13695" y="1346"/>
                  <a:pt x="12198" y="0"/>
                  <a:pt x="10418" y="0"/>
                </a:cubicBezTo>
                <a:cubicBezTo>
                  <a:pt x="8638" y="0"/>
                  <a:pt x="7141" y="1346"/>
                  <a:pt x="6945" y="3104"/>
                </a:cubicBezTo>
                <a:lnTo>
                  <a:pt x="3885" y="32491"/>
                </a:lnTo>
                <a:cubicBezTo>
                  <a:pt x="3603" y="33793"/>
                  <a:pt x="3473" y="35117"/>
                  <a:pt x="3473" y="36441"/>
                </a:cubicBezTo>
                <a:cubicBezTo>
                  <a:pt x="3473" y="46403"/>
                  <a:pt x="11091" y="54586"/>
                  <a:pt x="20836" y="55476"/>
                </a:cubicBezTo>
                <a:lnTo>
                  <a:pt x="20836" y="104180"/>
                </a:lnTo>
                <a:cubicBezTo>
                  <a:pt x="20836" y="108021"/>
                  <a:pt x="23940" y="111125"/>
                  <a:pt x="27781" y="111125"/>
                </a:cubicBezTo>
                <a:cubicBezTo>
                  <a:pt x="31623" y="111125"/>
                  <a:pt x="34727" y="108021"/>
                  <a:pt x="34727" y="104180"/>
                </a:cubicBezTo>
                <a:lnTo>
                  <a:pt x="34727" y="55476"/>
                </a:lnTo>
                <a:cubicBezTo>
                  <a:pt x="44472" y="54586"/>
                  <a:pt x="52090" y="46403"/>
                  <a:pt x="52090" y="36441"/>
                </a:cubicBezTo>
                <a:cubicBezTo>
                  <a:pt x="52090" y="35117"/>
                  <a:pt x="51960" y="33793"/>
                  <a:pt x="51677" y="32491"/>
                </a:cubicBezTo>
                <a:lnTo>
                  <a:pt x="48595" y="3104"/>
                </a:lnTo>
                <a:cubicBezTo>
                  <a:pt x="48422" y="1346"/>
                  <a:pt x="46924" y="0"/>
                  <a:pt x="45145" y="0"/>
                </a:cubicBezTo>
                <a:cubicBezTo>
                  <a:pt x="43365" y="0"/>
                  <a:pt x="41867" y="1346"/>
                  <a:pt x="41694" y="3125"/>
                </a:cubicBezTo>
                <a:lnTo>
                  <a:pt x="38742" y="32534"/>
                </a:lnTo>
                <a:cubicBezTo>
                  <a:pt x="38612" y="33772"/>
                  <a:pt x="37570" y="34727"/>
                  <a:pt x="36333" y="34727"/>
                </a:cubicBezTo>
                <a:cubicBezTo>
                  <a:pt x="35074" y="34727"/>
                  <a:pt x="34032" y="33772"/>
                  <a:pt x="33902" y="32513"/>
                </a:cubicBezTo>
                <a:lnTo>
                  <a:pt x="31232" y="3169"/>
                </a:lnTo>
                <a:cubicBezTo>
                  <a:pt x="31080" y="1367"/>
                  <a:pt x="29583" y="0"/>
                  <a:pt x="27781" y="0"/>
                </a:cubicBezTo>
                <a:cubicBezTo>
                  <a:pt x="25980" y="0"/>
                  <a:pt x="24482" y="1367"/>
                  <a:pt x="24330" y="3169"/>
                </a:cubicBezTo>
                <a:lnTo>
                  <a:pt x="21661" y="32513"/>
                </a:lnTo>
                <a:cubicBezTo>
                  <a:pt x="21552" y="33772"/>
                  <a:pt x="20489" y="34727"/>
                  <a:pt x="19230" y="34727"/>
                </a:cubicBezTo>
                <a:cubicBezTo>
                  <a:pt x="17971" y="34727"/>
                  <a:pt x="16929" y="33772"/>
                  <a:pt x="16821" y="32534"/>
                </a:cubicBezTo>
                <a:lnTo>
                  <a:pt x="13869" y="3125"/>
                </a:lnTo>
                <a:close/>
                <a:moveTo>
                  <a:pt x="97234" y="0"/>
                </a:moveTo>
                <a:cubicBezTo>
                  <a:pt x="93762" y="0"/>
                  <a:pt x="69453" y="6945"/>
                  <a:pt x="69453" y="38199"/>
                </a:cubicBezTo>
                <a:lnTo>
                  <a:pt x="69453" y="62508"/>
                </a:lnTo>
                <a:cubicBezTo>
                  <a:pt x="69453" y="70169"/>
                  <a:pt x="75682" y="76398"/>
                  <a:pt x="83344" y="76398"/>
                </a:cubicBezTo>
                <a:lnTo>
                  <a:pt x="90289" y="76398"/>
                </a:lnTo>
                <a:lnTo>
                  <a:pt x="90289" y="104180"/>
                </a:lnTo>
                <a:cubicBezTo>
                  <a:pt x="90289" y="108021"/>
                  <a:pt x="93393" y="111125"/>
                  <a:pt x="97234" y="111125"/>
                </a:cubicBezTo>
                <a:cubicBezTo>
                  <a:pt x="101076" y="111125"/>
                  <a:pt x="104180" y="108021"/>
                  <a:pt x="104180" y="104180"/>
                </a:cubicBezTo>
                <a:lnTo>
                  <a:pt x="104180" y="6945"/>
                </a:lnTo>
                <a:cubicBezTo>
                  <a:pt x="104180" y="3104"/>
                  <a:pt x="101076" y="0"/>
                  <a:pt x="97234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2" name="Text 40"/>
          <p:cNvSpPr/>
          <p:nvPr/>
        </p:nvSpPr>
        <p:spPr>
          <a:xfrm>
            <a:off x="9386094" y="3111500"/>
            <a:ext cx="539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4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9183688" y="3302000"/>
            <a:ext cx="243681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Filósofos comensales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93656" y="3631406"/>
            <a:ext cx="2587625" cy="515938"/>
          </a:xfrm>
          <a:custGeom>
            <a:avLst/>
            <a:gdLst/>
            <a:ahLst/>
            <a:cxnLst/>
            <a:rect l="l" t="t" r="r" b="b"/>
            <a:pathLst>
              <a:path w="2587625" h="515938">
                <a:moveTo>
                  <a:pt x="63502" y="0"/>
                </a:moveTo>
                <a:lnTo>
                  <a:pt x="2524123" y="0"/>
                </a:lnTo>
                <a:cubicBezTo>
                  <a:pt x="2559194" y="0"/>
                  <a:pt x="2587625" y="28431"/>
                  <a:pt x="2587625" y="63502"/>
                </a:cubicBezTo>
                <a:lnTo>
                  <a:pt x="2587625" y="452436"/>
                </a:lnTo>
                <a:cubicBezTo>
                  <a:pt x="2587625" y="487507"/>
                  <a:pt x="2559194" y="515938"/>
                  <a:pt x="2524123" y="515938"/>
                </a:cubicBezTo>
                <a:lnTo>
                  <a:pt x="63502" y="515938"/>
                </a:lnTo>
                <a:cubicBezTo>
                  <a:pt x="28431" y="515938"/>
                  <a:pt x="0" y="487507"/>
                  <a:pt x="0" y="452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6508750" y="3754438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13891" y="13891"/>
                </a:moveTo>
                <a:cubicBezTo>
                  <a:pt x="13891" y="10049"/>
                  <a:pt x="10787" y="6945"/>
                  <a:pt x="6945" y="6945"/>
                </a:cubicBezTo>
                <a:cubicBezTo>
                  <a:pt x="3104" y="6945"/>
                  <a:pt x="0" y="10049"/>
                  <a:pt x="0" y="13891"/>
                </a:cubicBezTo>
                <a:lnTo>
                  <a:pt x="0" y="86816"/>
                </a:lnTo>
                <a:cubicBezTo>
                  <a:pt x="0" y="96410"/>
                  <a:pt x="7770" y="104180"/>
                  <a:pt x="17363" y="104180"/>
                </a:cubicBezTo>
                <a:lnTo>
                  <a:pt x="104180" y="104180"/>
                </a:lnTo>
                <a:cubicBezTo>
                  <a:pt x="108021" y="104180"/>
                  <a:pt x="111125" y="101076"/>
                  <a:pt x="111125" y="97234"/>
                </a:cubicBezTo>
                <a:cubicBezTo>
                  <a:pt x="111125" y="93393"/>
                  <a:pt x="108021" y="90289"/>
                  <a:pt x="104180" y="90289"/>
                </a:cubicBezTo>
                <a:lnTo>
                  <a:pt x="17363" y="90289"/>
                </a:lnTo>
                <a:cubicBezTo>
                  <a:pt x="15453" y="90289"/>
                  <a:pt x="13891" y="88726"/>
                  <a:pt x="13891" y="86816"/>
                </a:cubicBezTo>
                <a:lnTo>
                  <a:pt x="13891" y="13891"/>
                </a:lnTo>
                <a:close/>
                <a:moveTo>
                  <a:pt x="102140" y="32686"/>
                </a:moveTo>
                <a:cubicBezTo>
                  <a:pt x="104853" y="29973"/>
                  <a:pt x="104853" y="25567"/>
                  <a:pt x="102140" y="22854"/>
                </a:cubicBezTo>
                <a:cubicBezTo>
                  <a:pt x="99426" y="20141"/>
                  <a:pt x="95021" y="20141"/>
                  <a:pt x="92308" y="22854"/>
                </a:cubicBezTo>
                <a:lnTo>
                  <a:pt x="69453" y="45731"/>
                </a:lnTo>
                <a:lnTo>
                  <a:pt x="56995" y="33294"/>
                </a:lnTo>
                <a:cubicBezTo>
                  <a:pt x="54282" y="30581"/>
                  <a:pt x="49876" y="30581"/>
                  <a:pt x="47163" y="33294"/>
                </a:cubicBezTo>
                <a:lnTo>
                  <a:pt x="26327" y="54130"/>
                </a:lnTo>
                <a:cubicBezTo>
                  <a:pt x="23614" y="56843"/>
                  <a:pt x="23614" y="61249"/>
                  <a:pt x="26327" y="63962"/>
                </a:cubicBezTo>
                <a:cubicBezTo>
                  <a:pt x="29040" y="66675"/>
                  <a:pt x="33446" y="66675"/>
                  <a:pt x="36159" y="63962"/>
                </a:cubicBezTo>
                <a:lnTo>
                  <a:pt x="52090" y="48031"/>
                </a:lnTo>
                <a:lnTo>
                  <a:pt x="64548" y="60489"/>
                </a:lnTo>
                <a:cubicBezTo>
                  <a:pt x="67261" y="63202"/>
                  <a:pt x="71667" y="63202"/>
                  <a:pt x="74380" y="60489"/>
                </a:cubicBezTo>
                <a:lnTo>
                  <a:pt x="102161" y="32708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6" name="Text 44"/>
          <p:cNvSpPr/>
          <p:nvPr/>
        </p:nvSpPr>
        <p:spPr>
          <a:xfrm>
            <a:off x="6695281" y="3730625"/>
            <a:ext cx="539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6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492875" y="3921125"/>
            <a:ext cx="243681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Simulador de scheduler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9084469" y="3631406"/>
            <a:ext cx="2587625" cy="515938"/>
          </a:xfrm>
          <a:custGeom>
            <a:avLst/>
            <a:gdLst/>
            <a:ahLst/>
            <a:cxnLst/>
            <a:rect l="l" t="t" r="r" b="b"/>
            <a:pathLst>
              <a:path w="2587625" h="515938">
                <a:moveTo>
                  <a:pt x="63502" y="0"/>
                </a:moveTo>
                <a:lnTo>
                  <a:pt x="2524123" y="0"/>
                </a:lnTo>
                <a:cubicBezTo>
                  <a:pt x="2559194" y="0"/>
                  <a:pt x="2587625" y="28431"/>
                  <a:pt x="2587625" y="63502"/>
                </a:cubicBezTo>
                <a:lnTo>
                  <a:pt x="2587625" y="452436"/>
                </a:lnTo>
                <a:cubicBezTo>
                  <a:pt x="2587625" y="487507"/>
                  <a:pt x="2559194" y="515938"/>
                  <a:pt x="2524123" y="515938"/>
                </a:cubicBezTo>
                <a:lnTo>
                  <a:pt x="63502" y="515938"/>
                </a:lnTo>
                <a:cubicBezTo>
                  <a:pt x="28431" y="515938"/>
                  <a:pt x="0" y="487507"/>
                  <a:pt x="0" y="452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9199563" y="3754438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13891" y="13891"/>
                </a:moveTo>
                <a:cubicBezTo>
                  <a:pt x="6229" y="13891"/>
                  <a:pt x="0" y="20120"/>
                  <a:pt x="0" y="27781"/>
                </a:cubicBezTo>
                <a:lnTo>
                  <a:pt x="0" y="29387"/>
                </a:lnTo>
                <a:cubicBezTo>
                  <a:pt x="0" y="30863"/>
                  <a:pt x="955" y="32122"/>
                  <a:pt x="2192" y="32925"/>
                </a:cubicBezTo>
                <a:cubicBezTo>
                  <a:pt x="5057" y="34792"/>
                  <a:pt x="6945" y="38004"/>
                  <a:pt x="6945" y="41672"/>
                </a:cubicBezTo>
                <a:cubicBezTo>
                  <a:pt x="6945" y="45340"/>
                  <a:pt x="5057" y="48552"/>
                  <a:pt x="2192" y="50419"/>
                </a:cubicBezTo>
                <a:cubicBezTo>
                  <a:pt x="955" y="51222"/>
                  <a:pt x="0" y="52481"/>
                  <a:pt x="0" y="53956"/>
                </a:cubicBezTo>
                <a:lnTo>
                  <a:pt x="0" y="65980"/>
                </a:lnTo>
                <a:lnTo>
                  <a:pt x="111125" y="65980"/>
                </a:lnTo>
                <a:lnTo>
                  <a:pt x="111125" y="53956"/>
                </a:lnTo>
                <a:cubicBezTo>
                  <a:pt x="111125" y="52481"/>
                  <a:pt x="110170" y="51222"/>
                  <a:pt x="108933" y="50419"/>
                </a:cubicBezTo>
                <a:cubicBezTo>
                  <a:pt x="106068" y="48552"/>
                  <a:pt x="104180" y="45340"/>
                  <a:pt x="104180" y="41672"/>
                </a:cubicBezTo>
                <a:cubicBezTo>
                  <a:pt x="104180" y="38004"/>
                  <a:pt x="106068" y="34792"/>
                  <a:pt x="108933" y="32925"/>
                </a:cubicBezTo>
                <a:cubicBezTo>
                  <a:pt x="110170" y="32122"/>
                  <a:pt x="111125" y="30863"/>
                  <a:pt x="111125" y="29387"/>
                </a:cubicBezTo>
                <a:lnTo>
                  <a:pt x="111125" y="27781"/>
                </a:lnTo>
                <a:cubicBezTo>
                  <a:pt x="111125" y="20120"/>
                  <a:pt x="104896" y="13891"/>
                  <a:pt x="97234" y="13891"/>
                </a:cubicBezTo>
                <a:lnTo>
                  <a:pt x="13891" y="13891"/>
                </a:lnTo>
                <a:close/>
                <a:moveTo>
                  <a:pt x="111125" y="90289"/>
                </a:moveTo>
                <a:lnTo>
                  <a:pt x="111125" y="76398"/>
                </a:lnTo>
                <a:lnTo>
                  <a:pt x="0" y="76398"/>
                </a:lnTo>
                <a:lnTo>
                  <a:pt x="0" y="90289"/>
                </a:lnTo>
                <a:cubicBezTo>
                  <a:pt x="0" y="94131"/>
                  <a:pt x="3104" y="97234"/>
                  <a:pt x="6945" y="97234"/>
                </a:cubicBezTo>
                <a:lnTo>
                  <a:pt x="20836" y="97234"/>
                </a:lnTo>
                <a:lnTo>
                  <a:pt x="20836" y="92025"/>
                </a:lnTo>
                <a:cubicBezTo>
                  <a:pt x="20836" y="89139"/>
                  <a:pt x="23158" y="86816"/>
                  <a:pt x="26045" y="86816"/>
                </a:cubicBezTo>
                <a:cubicBezTo>
                  <a:pt x="28932" y="86816"/>
                  <a:pt x="31254" y="89139"/>
                  <a:pt x="31254" y="92025"/>
                </a:cubicBezTo>
                <a:lnTo>
                  <a:pt x="31254" y="97234"/>
                </a:lnTo>
                <a:lnTo>
                  <a:pt x="50354" y="97234"/>
                </a:lnTo>
                <a:lnTo>
                  <a:pt x="50354" y="92025"/>
                </a:lnTo>
                <a:cubicBezTo>
                  <a:pt x="50354" y="89139"/>
                  <a:pt x="52676" y="86816"/>
                  <a:pt x="55563" y="86816"/>
                </a:cubicBezTo>
                <a:cubicBezTo>
                  <a:pt x="58449" y="86816"/>
                  <a:pt x="60771" y="89139"/>
                  <a:pt x="60771" y="92025"/>
                </a:cubicBezTo>
                <a:lnTo>
                  <a:pt x="60771" y="97234"/>
                </a:lnTo>
                <a:lnTo>
                  <a:pt x="79871" y="97234"/>
                </a:lnTo>
                <a:lnTo>
                  <a:pt x="79871" y="92025"/>
                </a:lnTo>
                <a:cubicBezTo>
                  <a:pt x="79871" y="89139"/>
                  <a:pt x="82193" y="86816"/>
                  <a:pt x="85080" y="86816"/>
                </a:cubicBezTo>
                <a:cubicBezTo>
                  <a:pt x="87967" y="86816"/>
                  <a:pt x="90289" y="89139"/>
                  <a:pt x="90289" y="92025"/>
                </a:cubicBezTo>
                <a:lnTo>
                  <a:pt x="90289" y="97234"/>
                </a:lnTo>
                <a:lnTo>
                  <a:pt x="104180" y="97234"/>
                </a:lnTo>
                <a:cubicBezTo>
                  <a:pt x="108021" y="97234"/>
                  <a:pt x="111125" y="94131"/>
                  <a:pt x="111125" y="90289"/>
                </a:cubicBezTo>
                <a:close/>
                <a:moveTo>
                  <a:pt x="34727" y="34727"/>
                </a:moveTo>
                <a:lnTo>
                  <a:pt x="34727" y="48617"/>
                </a:lnTo>
                <a:cubicBezTo>
                  <a:pt x="34727" y="52459"/>
                  <a:pt x="31623" y="55563"/>
                  <a:pt x="27781" y="55563"/>
                </a:cubicBezTo>
                <a:cubicBezTo>
                  <a:pt x="23940" y="55563"/>
                  <a:pt x="20836" y="52459"/>
                  <a:pt x="20836" y="48617"/>
                </a:cubicBezTo>
                <a:lnTo>
                  <a:pt x="20836" y="34727"/>
                </a:lnTo>
                <a:cubicBezTo>
                  <a:pt x="20836" y="30885"/>
                  <a:pt x="23940" y="27781"/>
                  <a:pt x="27781" y="27781"/>
                </a:cubicBezTo>
                <a:cubicBezTo>
                  <a:pt x="31623" y="27781"/>
                  <a:pt x="34727" y="30885"/>
                  <a:pt x="34727" y="34727"/>
                </a:cubicBezTo>
                <a:close/>
                <a:moveTo>
                  <a:pt x="62508" y="34727"/>
                </a:moveTo>
                <a:lnTo>
                  <a:pt x="62508" y="48617"/>
                </a:lnTo>
                <a:cubicBezTo>
                  <a:pt x="62508" y="52459"/>
                  <a:pt x="59404" y="55563"/>
                  <a:pt x="55563" y="55563"/>
                </a:cubicBezTo>
                <a:cubicBezTo>
                  <a:pt x="51721" y="55563"/>
                  <a:pt x="48617" y="52459"/>
                  <a:pt x="48617" y="48617"/>
                </a:cubicBezTo>
                <a:lnTo>
                  <a:pt x="48617" y="34727"/>
                </a:lnTo>
                <a:cubicBezTo>
                  <a:pt x="48617" y="30885"/>
                  <a:pt x="51721" y="27781"/>
                  <a:pt x="55563" y="27781"/>
                </a:cubicBezTo>
                <a:cubicBezTo>
                  <a:pt x="59404" y="27781"/>
                  <a:pt x="62508" y="30885"/>
                  <a:pt x="62508" y="34727"/>
                </a:cubicBezTo>
                <a:close/>
                <a:moveTo>
                  <a:pt x="90289" y="34727"/>
                </a:moveTo>
                <a:lnTo>
                  <a:pt x="90289" y="48617"/>
                </a:lnTo>
                <a:cubicBezTo>
                  <a:pt x="90289" y="52459"/>
                  <a:pt x="87185" y="55563"/>
                  <a:pt x="83344" y="55563"/>
                </a:cubicBezTo>
                <a:cubicBezTo>
                  <a:pt x="79502" y="55563"/>
                  <a:pt x="76398" y="52459"/>
                  <a:pt x="76398" y="48617"/>
                </a:cubicBezTo>
                <a:lnTo>
                  <a:pt x="76398" y="34727"/>
                </a:lnTo>
                <a:cubicBezTo>
                  <a:pt x="76398" y="30885"/>
                  <a:pt x="79502" y="27781"/>
                  <a:pt x="83344" y="27781"/>
                </a:cubicBezTo>
                <a:cubicBezTo>
                  <a:pt x="87185" y="27781"/>
                  <a:pt x="90289" y="30885"/>
                  <a:pt x="90289" y="34727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0" name="Text 48"/>
          <p:cNvSpPr/>
          <p:nvPr/>
        </p:nvSpPr>
        <p:spPr>
          <a:xfrm>
            <a:off x="9386094" y="3730625"/>
            <a:ext cx="531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7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9183688" y="3921125"/>
            <a:ext cx="243681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Análisis de mapa de memoria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393656" y="4250531"/>
            <a:ext cx="2587625" cy="515938"/>
          </a:xfrm>
          <a:custGeom>
            <a:avLst/>
            <a:gdLst/>
            <a:ahLst/>
            <a:cxnLst/>
            <a:rect l="l" t="t" r="r" b="b"/>
            <a:pathLst>
              <a:path w="2587625" h="515938">
                <a:moveTo>
                  <a:pt x="63502" y="0"/>
                </a:moveTo>
                <a:lnTo>
                  <a:pt x="2524123" y="0"/>
                </a:lnTo>
                <a:cubicBezTo>
                  <a:pt x="2559194" y="0"/>
                  <a:pt x="2587625" y="28431"/>
                  <a:pt x="2587625" y="63502"/>
                </a:cubicBezTo>
                <a:lnTo>
                  <a:pt x="2587625" y="452436"/>
                </a:lnTo>
                <a:cubicBezTo>
                  <a:pt x="2587625" y="487507"/>
                  <a:pt x="2559194" y="515938"/>
                  <a:pt x="2524123" y="515938"/>
                </a:cubicBezTo>
                <a:lnTo>
                  <a:pt x="63502" y="515938"/>
                </a:lnTo>
                <a:cubicBezTo>
                  <a:pt x="28431" y="515938"/>
                  <a:pt x="0" y="487507"/>
                  <a:pt x="0" y="452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6508750" y="4373563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0" y="55563"/>
                </a:moveTo>
                <a:cubicBezTo>
                  <a:pt x="0" y="24897"/>
                  <a:pt x="24897" y="0"/>
                  <a:pt x="55562" y="0"/>
                </a:cubicBezTo>
                <a:cubicBezTo>
                  <a:pt x="86228" y="0"/>
                  <a:pt x="111125" y="24897"/>
                  <a:pt x="111125" y="55562"/>
                </a:cubicBezTo>
                <a:cubicBezTo>
                  <a:pt x="111125" y="86228"/>
                  <a:pt x="86228" y="111125"/>
                  <a:pt x="55563" y="111125"/>
                </a:cubicBezTo>
                <a:cubicBezTo>
                  <a:pt x="24897" y="111125"/>
                  <a:pt x="0" y="86228"/>
                  <a:pt x="0" y="55563"/>
                </a:cubicBezTo>
                <a:close/>
                <a:moveTo>
                  <a:pt x="62508" y="20836"/>
                </a:moveTo>
                <a:cubicBezTo>
                  <a:pt x="62508" y="17003"/>
                  <a:pt x="59396" y="13891"/>
                  <a:pt x="55563" y="13891"/>
                </a:cubicBezTo>
                <a:cubicBezTo>
                  <a:pt x="51729" y="13891"/>
                  <a:pt x="48617" y="17003"/>
                  <a:pt x="48617" y="20836"/>
                </a:cubicBezTo>
                <a:cubicBezTo>
                  <a:pt x="48617" y="24669"/>
                  <a:pt x="51729" y="27781"/>
                  <a:pt x="55563" y="27781"/>
                </a:cubicBezTo>
                <a:cubicBezTo>
                  <a:pt x="59396" y="27781"/>
                  <a:pt x="62508" y="24669"/>
                  <a:pt x="62508" y="20836"/>
                </a:cubicBezTo>
                <a:close/>
                <a:moveTo>
                  <a:pt x="55563" y="90289"/>
                </a:moveTo>
                <a:cubicBezTo>
                  <a:pt x="63224" y="90289"/>
                  <a:pt x="69453" y="84060"/>
                  <a:pt x="69453" y="76398"/>
                </a:cubicBezTo>
                <a:cubicBezTo>
                  <a:pt x="69453" y="72882"/>
                  <a:pt x="68151" y="69648"/>
                  <a:pt x="65980" y="67218"/>
                </a:cubicBezTo>
                <a:lnTo>
                  <a:pt x="81065" y="37071"/>
                </a:lnTo>
                <a:cubicBezTo>
                  <a:pt x="82345" y="34488"/>
                  <a:pt x="81304" y="31362"/>
                  <a:pt x="78742" y="30082"/>
                </a:cubicBezTo>
                <a:cubicBezTo>
                  <a:pt x="76181" y="28801"/>
                  <a:pt x="73034" y="29843"/>
                  <a:pt x="71754" y="32404"/>
                </a:cubicBezTo>
                <a:lnTo>
                  <a:pt x="56669" y="62551"/>
                </a:lnTo>
                <a:cubicBezTo>
                  <a:pt x="56300" y="62530"/>
                  <a:pt x="55931" y="62508"/>
                  <a:pt x="55563" y="62508"/>
                </a:cubicBezTo>
                <a:cubicBezTo>
                  <a:pt x="47901" y="62508"/>
                  <a:pt x="41672" y="68737"/>
                  <a:pt x="41672" y="76398"/>
                </a:cubicBezTo>
                <a:cubicBezTo>
                  <a:pt x="41672" y="84060"/>
                  <a:pt x="47901" y="90289"/>
                  <a:pt x="55563" y="90289"/>
                </a:cubicBezTo>
                <a:close/>
                <a:moveTo>
                  <a:pt x="38199" y="31254"/>
                </a:moveTo>
                <a:cubicBezTo>
                  <a:pt x="38199" y="27421"/>
                  <a:pt x="35087" y="24309"/>
                  <a:pt x="31254" y="24309"/>
                </a:cubicBezTo>
                <a:cubicBezTo>
                  <a:pt x="27421" y="24309"/>
                  <a:pt x="24309" y="27421"/>
                  <a:pt x="24309" y="31254"/>
                </a:cubicBezTo>
                <a:cubicBezTo>
                  <a:pt x="24309" y="35087"/>
                  <a:pt x="27421" y="38199"/>
                  <a:pt x="31254" y="38199"/>
                </a:cubicBezTo>
                <a:cubicBezTo>
                  <a:pt x="35087" y="38199"/>
                  <a:pt x="38199" y="35087"/>
                  <a:pt x="38199" y="31254"/>
                </a:cubicBezTo>
                <a:close/>
                <a:moveTo>
                  <a:pt x="20836" y="62508"/>
                </a:moveTo>
                <a:cubicBezTo>
                  <a:pt x="24669" y="62508"/>
                  <a:pt x="27781" y="59396"/>
                  <a:pt x="27781" y="55563"/>
                </a:cubicBezTo>
                <a:cubicBezTo>
                  <a:pt x="27781" y="51729"/>
                  <a:pt x="24669" y="48617"/>
                  <a:pt x="20836" y="48617"/>
                </a:cubicBezTo>
                <a:cubicBezTo>
                  <a:pt x="17003" y="48617"/>
                  <a:pt x="13891" y="51729"/>
                  <a:pt x="13891" y="55563"/>
                </a:cubicBezTo>
                <a:cubicBezTo>
                  <a:pt x="13891" y="59396"/>
                  <a:pt x="17003" y="62508"/>
                  <a:pt x="20836" y="62508"/>
                </a:cubicBezTo>
                <a:close/>
                <a:moveTo>
                  <a:pt x="97234" y="55563"/>
                </a:moveTo>
                <a:cubicBezTo>
                  <a:pt x="97234" y="51729"/>
                  <a:pt x="94122" y="48617"/>
                  <a:pt x="90289" y="48617"/>
                </a:cubicBezTo>
                <a:cubicBezTo>
                  <a:pt x="86456" y="48617"/>
                  <a:pt x="83344" y="51729"/>
                  <a:pt x="83344" y="55563"/>
                </a:cubicBezTo>
                <a:cubicBezTo>
                  <a:pt x="83344" y="59396"/>
                  <a:pt x="86456" y="62508"/>
                  <a:pt x="90289" y="62508"/>
                </a:cubicBezTo>
                <a:cubicBezTo>
                  <a:pt x="94122" y="62508"/>
                  <a:pt x="97234" y="59396"/>
                  <a:pt x="97234" y="55563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4" name="Text 52"/>
          <p:cNvSpPr/>
          <p:nvPr/>
        </p:nvSpPr>
        <p:spPr>
          <a:xfrm>
            <a:off x="6695281" y="4349750"/>
            <a:ext cx="539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8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6492875" y="4540250"/>
            <a:ext cx="243681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Thrashing y optimización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9084469" y="4250531"/>
            <a:ext cx="2587625" cy="515938"/>
          </a:xfrm>
          <a:custGeom>
            <a:avLst/>
            <a:gdLst/>
            <a:ahLst/>
            <a:cxnLst/>
            <a:rect l="l" t="t" r="r" b="b"/>
            <a:pathLst>
              <a:path w="2587625" h="515938">
                <a:moveTo>
                  <a:pt x="63502" y="0"/>
                </a:moveTo>
                <a:lnTo>
                  <a:pt x="2524123" y="0"/>
                </a:lnTo>
                <a:cubicBezTo>
                  <a:pt x="2559194" y="0"/>
                  <a:pt x="2587625" y="28431"/>
                  <a:pt x="2587625" y="63502"/>
                </a:cubicBezTo>
                <a:lnTo>
                  <a:pt x="2587625" y="452436"/>
                </a:lnTo>
                <a:cubicBezTo>
                  <a:pt x="2587625" y="487507"/>
                  <a:pt x="2559194" y="515938"/>
                  <a:pt x="2524123" y="515938"/>
                </a:cubicBezTo>
                <a:lnTo>
                  <a:pt x="63502" y="515938"/>
                </a:lnTo>
                <a:cubicBezTo>
                  <a:pt x="28431" y="515938"/>
                  <a:pt x="0" y="487507"/>
                  <a:pt x="0" y="452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9213453" y="4373563"/>
            <a:ext cx="83344" cy="111125"/>
          </a:xfrm>
          <a:custGeom>
            <a:avLst/>
            <a:gdLst/>
            <a:ahLst/>
            <a:cxnLst/>
            <a:rect l="l" t="t" r="r" b="b"/>
            <a:pathLst>
              <a:path w="83344" h="111125">
                <a:moveTo>
                  <a:pt x="0" y="13891"/>
                </a:moveTo>
                <a:cubicBezTo>
                  <a:pt x="0" y="6229"/>
                  <a:pt x="6229" y="0"/>
                  <a:pt x="13891" y="0"/>
                </a:cubicBezTo>
                <a:lnTo>
                  <a:pt x="46338" y="0"/>
                </a:lnTo>
                <a:cubicBezTo>
                  <a:pt x="50028" y="0"/>
                  <a:pt x="53566" y="1454"/>
                  <a:pt x="56170" y="4059"/>
                </a:cubicBezTo>
                <a:lnTo>
                  <a:pt x="79285" y="27195"/>
                </a:lnTo>
                <a:cubicBezTo>
                  <a:pt x="81890" y="29800"/>
                  <a:pt x="83344" y="33338"/>
                  <a:pt x="83344" y="37027"/>
                </a:cubicBezTo>
                <a:lnTo>
                  <a:pt x="83344" y="97234"/>
                </a:lnTo>
                <a:cubicBezTo>
                  <a:pt x="83344" y="104896"/>
                  <a:pt x="77115" y="111125"/>
                  <a:pt x="69453" y="111125"/>
                </a:cubicBezTo>
                <a:lnTo>
                  <a:pt x="13891" y="111125"/>
                </a:lnTo>
                <a:cubicBezTo>
                  <a:pt x="6229" y="111125"/>
                  <a:pt x="0" y="104896"/>
                  <a:pt x="0" y="97234"/>
                </a:cubicBezTo>
                <a:lnTo>
                  <a:pt x="0" y="13891"/>
                </a:lnTo>
                <a:close/>
                <a:moveTo>
                  <a:pt x="45145" y="12697"/>
                </a:moveTo>
                <a:lnTo>
                  <a:pt x="45145" y="32990"/>
                </a:lnTo>
                <a:cubicBezTo>
                  <a:pt x="45145" y="35877"/>
                  <a:pt x="47467" y="38199"/>
                  <a:pt x="50354" y="38199"/>
                </a:cubicBezTo>
                <a:lnTo>
                  <a:pt x="70647" y="38199"/>
                </a:lnTo>
                <a:lnTo>
                  <a:pt x="45145" y="12697"/>
                </a:lnTo>
                <a:close/>
                <a:moveTo>
                  <a:pt x="33468" y="64157"/>
                </a:moveTo>
                <a:cubicBezTo>
                  <a:pt x="35334" y="61965"/>
                  <a:pt x="35096" y="58688"/>
                  <a:pt x="32903" y="56821"/>
                </a:cubicBezTo>
                <a:cubicBezTo>
                  <a:pt x="30711" y="54955"/>
                  <a:pt x="27434" y="55194"/>
                  <a:pt x="25567" y="57386"/>
                </a:cubicBezTo>
                <a:lnTo>
                  <a:pt x="15149" y="69540"/>
                </a:lnTo>
                <a:cubicBezTo>
                  <a:pt x="13478" y="71493"/>
                  <a:pt x="13478" y="74358"/>
                  <a:pt x="15149" y="76312"/>
                </a:cubicBezTo>
                <a:lnTo>
                  <a:pt x="25567" y="88466"/>
                </a:lnTo>
                <a:cubicBezTo>
                  <a:pt x="27434" y="90658"/>
                  <a:pt x="30733" y="90897"/>
                  <a:pt x="32903" y="89030"/>
                </a:cubicBezTo>
                <a:cubicBezTo>
                  <a:pt x="35074" y="87164"/>
                  <a:pt x="35334" y="83865"/>
                  <a:pt x="33468" y="81694"/>
                </a:cubicBezTo>
                <a:lnTo>
                  <a:pt x="25958" y="72926"/>
                </a:lnTo>
                <a:lnTo>
                  <a:pt x="33468" y="64157"/>
                </a:lnTo>
                <a:close/>
                <a:moveTo>
                  <a:pt x="57776" y="57386"/>
                </a:moveTo>
                <a:cubicBezTo>
                  <a:pt x="55910" y="55194"/>
                  <a:pt x="52611" y="54955"/>
                  <a:pt x="50440" y="56821"/>
                </a:cubicBezTo>
                <a:cubicBezTo>
                  <a:pt x="48270" y="58688"/>
                  <a:pt x="48009" y="61987"/>
                  <a:pt x="49876" y="64157"/>
                </a:cubicBezTo>
                <a:lnTo>
                  <a:pt x="57386" y="72926"/>
                </a:lnTo>
                <a:lnTo>
                  <a:pt x="49876" y="81694"/>
                </a:lnTo>
                <a:cubicBezTo>
                  <a:pt x="48009" y="83886"/>
                  <a:pt x="48248" y="87164"/>
                  <a:pt x="50440" y="89030"/>
                </a:cubicBezTo>
                <a:cubicBezTo>
                  <a:pt x="52632" y="90897"/>
                  <a:pt x="55910" y="90658"/>
                  <a:pt x="57776" y="88466"/>
                </a:cubicBezTo>
                <a:lnTo>
                  <a:pt x="68194" y="76312"/>
                </a:lnTo>
                <a:cubicBezTo>
                  <a:pt x="69866" y="74358"/>
                  <a:pt x="69866" y="71493"/>
                  <a:pt x="68194" y="69540"/>
                </a:cubicBezTo>
                <a:lnTo>
                  <a:pt x="57776" y="57386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8" name="Text 56"/>
          <p:cNvSpPr/>
          <p:nvPr/>
        </p:nvSpPr>
        <p:spPr>
          <a:xfrm>
            <a:off x="9386094" y="4349750"/>
            <a:ext cx="587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10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9183688" y="4540250"/>
            <a:ext cx="243681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Copia de archivos con syscalls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6393656" y="4869656"/>
            <a:ext cx="2587625" cy="515938"/>
          </a:xfrm>
          <a:custGeom>
            <a:avLst/>
            <a:gdLst/>
            <a:ahLst/>
            <a:cxnLst/>
            <a:rect l="l" t="t" r="r" b="b"/>
            <a:pathLst>
              <a:path w="2587625" h="515938">
                <a:moveTo>
                  <a:pt x="63502" y="0"/>
                </a:moveTo>
                <a:lnTo>
                  <a:pt x="2524123" y="0"/>
                </a:lnTo>
                <a:cubicBezTo>
                  <a:pt x="2559194" y="0"/>
                  <a:pt x="2587625" y="28431"/>
                  <a:pt x="2587625" y="63502"/>
                </a:cubicBezTo>
                <a:lnTo>
                  <a:pt x="2587625" y="452436"/>
                </a:lnTo>
                <a:cubicBezTo>
                  <a:pt x="2587625" y="487507"/>
                  <a:pt x="2559194" y="515938"/>
                  <a:pt x="2524123" y="515938"/>
                </a:cubicBezTo>
                <a:lnTo>
                  <a:pt x="63502" y="515938"/>
                </a:lnTo>
                <a:cubicBezTo>
                  <a:pt x="28431" y="515938"/>
                  <a:pt x="0" y="487507"/>
                  <a:pt x="0" y="452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6515695" y="4992688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97234" y="44667"/>
                </a:moveTo>
                <a:cubicBezTo>
                  <a:pt x="94022" y="46794"/>
                  <a:pt x="90332" y="48509"/>
                  <a:pt x="86491" y="49876"/>
                </a:cubicBezTo>
                <a:cubicBezTo>
                  <a:pt x="76290" y="53522"/>
                  <a:pt x="62898" y="55563"/>
                  <a:pt x="48617" y="55563"/>
                </a:cubicBezTo>
                <a:cubicBezTo>
                  <a:pt x="34336" y="55563"/>
                  <a:pt x="20923" y="53501"/>
                  <a:pt x="10744" y="49876"/>
                </a:cubicBezTo>
                <a:cubicBezTo>
                  <a:pt x="6924" y="48509"/>
                  <a:pt x="3212" y="46794"/>
                  <a:pt x="0" y="44667"/>
                </a:cubicBezTo>
                <a:lnTo>
                  <a:pt x="0" y="62508"/>
                </a:lnTo>
                <a:cubicBezTo>
                  <a:pt x="0" y="72101"/>
                  <a:pt x="21769" y="79871"/>
                  <a:pt x="48617" y="79871"/>
                </a:cubicBezTo>
                <a:cubicBezTo>
                  <a:pt x="75465" y="79871"/>
                  <a:pt x="97234" y="72101"/>
                  <a:pt x="97234" y="62508"/>
                </a:cubicBezTo>
                <a:lnTo>
                  <a:pt x="97234" y="44667"/>
                </a:lnTo>
                <a:close/>
                <a:moveTo>
                  <a:pt x="97234" y="27781"/>
                </a:moveTo>
                <a:lnTo>
                  <a:pt x="97234" y="17363"/>
                </a:lnTo>
                <a:cubicBezTo>
                  <a:pt x="97234" y="7770"/>
                  <a:pt x="75465" y="0"/>
                  <a:pt x="48617" y="0"/>
                </a:cubicBezTo>
                <a:cubicBezTo>
                  <a:pt x="21769" y="0"/>
                  <a:pt x="0" y="7770"/>
                  <a:pt x="0" y="17363"/>
                </a:cubicBezTo>
                <a:lnTo>
                  <a:pt x="0" y="27781"/>
                </a:lnTo>
                <a:cubicBezTo>
                  <a:pt x="0" y="37374"/>
                  <a:pt x="21769" y="45145"/>
                  <a:pt x="48617" y="45145"/>
                </a:cubicBezTo>
                <a:cubicBezTo>
                  <a:pt x="75465" y="45145"/>
                  <a:pt x="97234" y="37374"/>
                  <a:pt x="97234" y="27781"/>
                </a:cubicBezTo>
                <a:close/>
                <a:moveTo>
                  <a:pt x="86491" y="84603"/>
                </a:moveTo>
                <a:cubicBezTo>
                  <a:pt x="76312" y="88227"/>
                  <a:pt x="62920" y="90289"/>
                  <a:pt x="48617" y="90289"/>
                </a:cubicBezTo>
                <a:cubicBezTo>
                  <a:pt x="34314" y="90289"/>
                  <a:pt x="20923" y="88227"/>
                  <a:pt x="10744" y="84603"/>
                </a:cubicBezTo>
                <a:cubicBezTo>
                  <a:pt x="6924" y="83235"/>
                  <a:pt x="3212" y="81521"/>
                  <a:pt x="0" y="79394"/>
                </a:cubicBezTo>
                <a:lnTo>
                  <a:pt x="0" y="93762"/>
                </a:lnTo>
                <a:cubicBezTo>
                  <a:pt x="0" y="103355"/>
                  <a:pt x="21769" y="111125"/>
                  <a:pt x="48617" y="111125"/>
                </a:cubicBezTo>
                <a:cubicBezTo>
                  <a:pt x="75465" y="111125"/>
                  <a:pt x="97234" y="103355"/>
                  <a:pt x="97234" y="93762"/>
                </a:cubicBezTo>
                <a:lnTo>
                  <a:pt x="97234" y="79394"/>
                </a:lnTo>
                <a:cubicBezTo>
                  <a:pt x="94022" y="81521"/>
                  <a:pt x="90332" y="83235"/>
                  <a:pt x="86491" y="84603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62" name="Text 60"/>
          <p:cNvSpPr/>
          <p:nvPr/>
        </p:nvSpPr>
        <p:spPr>
          <a:xfrm>
            <a:off x="6695281" y="4968875"/>
            <a:ext cx="5635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11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6492875" y="5159375"/>
            <a:ext cx="243681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RAID virtual y LVM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9084469" y="4869656"/>
            <a:ext cx="2587625" cy="515938"/>
          </a:xfrm>
          <a:custGeom>
            <a:avLst/>
            <a:gdLst/>
            <a:ahLst/>
            <a:cxnLst/>
            <a:rect l="l" t="t" r="r" b="b"/>
            <a:pathLst>
              <a:path w="2587625" h="515938">
                <a:moveTo>
                  <a:pt x="63502" y="0"/>
                </a:moveTo>
                <a:lnTo>
                  <a:pt x="2524123" y="0"/>
                </a:lnTo>
                <a:cubicBezTo>
                  <a:pt x="2559194" y="0"/>
                  <a:pt x="2587625" y="28431"/>
                  <a:pt x="2587625" y="63502"/>
                </a:cubicBezTo>
                <a:lnTo>
                  <a:pt x="2587625" y="452436"/>
                </a:lnTo>
                <a:cubicBezTo>
                  <a:pt x="2587625" y="487507"/>
                  <a:pt x="2559194" y="515938"/>
                  <a:pt x="2524123" y="515938"/>
                </a:cubicBezTo>
                <a:lnTo>
                  <a:pt x="63502" y="515938"/>
                </a:lnTo>
                <a:cubicBezTo>
                  <a:pt x="28431" y="515938"/>
                  <a:pt x="0" y="487507"/>
                  <a:pt x="0" y="452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5" name="Shape 63"/>
          <p:cNvSpPr/>
          <p:nvPr/>
        </p:nvSpPr>
        <p:spPr>
          <a:xfrm>
            <a:off x="9199563" y="4992688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0" y="55563"/>
                </a:moveTo>
                <a:cubicBezTo>
                  <a:pt x="0" y="24897"/>
                  <a:pt x="24897" y="0"/>
                  <a:pt x="55562" y="0"/>
                </a:cubicBezTo>
                <a:cubicBezTo>
                  <a:pt x="86228" y="0"/>
                  <a:pt x="111125" y="24897"/>
                  <a:pt x="111125" y="55562"/>
                </a:cubicBezTo>
                <a:cubicBezTo>
                  <a:pt x="111125" y="86228"/>
                  <a:pt x="86228" y="111125"/>
                  <a:pt x="55563" y="111125"/>
                </a:cubicBezTo>
                <a:cubicBezTo>
                  <a:pt x="24897" y="111125"/>
                  <a:pt x="0" y="86228"/>
                  <a:pt x="0" y="55563"/>
                </a:cubicBezTo>
                <a:close/>
                <a:moveTo>
                  <a:pt x="62508" y="20836"/>
                </a:moveTo>
                <a:cubicBezTo>
                  <a:pt x="62508" y="17003"/>
                  <a:pt x="59396" y="13891"/>
                  <a:pt x="55563" y="13891"/>
                </a:cubicBezTo>
                <a:cubicBezTo>
                  <a:pt x="51729" y="13891"/>
                  <a:pt x="48617" y="17003"/>
                  <a:pt x="48617" y="20836"/>
                </a:cubicBezTo>
                <a:cubicBezTo>
                  <a:pt x="48617" y="24669"/>
                  <a:pt x="51729" y="27781"/>
                  <a:pt x="55563" y="27781"/>
                </a:cubicBezTo>
                <a:cubicBezTo>
                  <a:pt x="59396" y="27781"/>
                  <a:pt x="62508" y="24669"/>
                  <a:pt x="62508" y="20836"/>
                </a:cubicBezTo>
                <a:close/>
                <a:moveTo>
                  <a:pt x="55563" y="90289"/>
                </a:moveTo>
                <a:cubicBezTo>
                  <a:pt x="63224" y="90289"/>
                  <a:pt x="69453" y="84060"/>
                  <a:pt x="69453" y="76398"/>
                </a:cubicBezTo>
                <a:cubicBezTo>
                  <a:pt x="69453" y="72882"/>
                  <a:pt x="68151" y="69648"/>
                  <a:pt x="65980" y="67218"/>
                </a:cubicBezTo>
                <a:lnTo>
                  <a:pt x="81065" y="37071"/>
                </a:lnTo>
                <a:cubicBezTo>
                  <a:pt x="82345" y="34488"/>
                  <a:pt x="81304" y="31362"/>
                  <a:pt x="78742" y="30082"/>
                </a:cubicBezTo>
                <a:cubicBezTo>
                  <a:pt x="76181" y="28801"/>
                  <a:pt x="73034" y="29843"/>
                  <a:pt x="71754" y="32404"/>
                </a:cubicBezTo>
                <a:lnTo>
                  <a:pt x="56669" y="62551"/>
                </a:lnTo>
                <a:cubicBezTo>
                  <a:pt x="56300" y="62530"/>
                  <a:pt x="55931" y="62508"/>
                  <a:pt x="55563" y="62508"/>
                </a:cubicBezTo>
                <a:cubicBezTo>
                  <a:pt x="47901" y="62508"/>
                  <a:pt x="41672" y="68737"/>
                  <a:pt x="41672" y="76398"/>
                </a:cubicBezTo>
                <a:cubicBezTo>
                  <a:pt x="41672" y="84060"/>
                  <a:pt x="47901" y="90289"/>
                  <a:pt x="55563" y="90289"/>
                </a:cubicBezTo>
                <a:close/>
                <a:moveTo>
                  <a:pt x="38199" y="31254"/>
                </a:moveTo>
                <a:cubicBezTo>
                  <a:pt x="38199" y="27421"/>
                  <a:pt x="35087" y="24309"/>
                  <a:pt x="31254" y="24309"/>
                </a:cubicBezTo>
                <a:cubicBezTo>
                  <a:pt x="27421" y="24309"/>
                  <a:pt x="24309" y="27421"/>
                  <a:pt x="24309" y="31254"/>
                </a:cubicBezTo>
                <a:cubicBezTo>
                  <a:pt x="24309" y="35087"/>
                  <a:pt x="27421" y="38199"/>
                  <a:pt x="31254" y="38199"/>
                </a:cubicBezTo>
                <a:cubicBezTo>
                  <a:pt x="35087" y="38199"/>
                  <a:pt x="38199" y="35087"/>
                  <a:pt x="38199" y="31254"/>
                </a:cubicBezTo>
                <a:close/>
                <a:moveTo>
                  <a:pt x="20836" y="62508"/>
                </a:moveTo>
                <a:cubicBezTo>
                  <a:pt x="24669" y="62508"/>
                  <a:pt x="27781" y="59396"/>
                  <a:pt x="27781" y="55563"/>
                </a:cubicBezTo>
                <a:cubicBezTo>
                  <a:pt x="27781" y="51729"/>
                  <a:pt x="24669" y="48617"/>
                  <a:pt x="20836" y="48617"/>
                </a:cubicBezTo>
                <a:cubicBezTo>
                  <a:pt x="17003" y="48617"/>
                  <a:pt x="13891" y="51729"/>
                  <a:pt x="13891" y="55563"/>
                </a:cubicBezTo>
                <a:cubicBezTo>
                  <a:pt x="13891" y="59396"/>
                  <a:pt x="17003" y="62508"/>
                  <a:pt x="20836" y="62508"/>
                </a:cubicBezTo>
                <a:close/>
                <a:moveTo>
                  <a:pt x="97234" y="55563"/>
                </a:moveTo>
                <a:cubicBezTo>
                  <a:pt x="97234" y="51729"/>
                  <a:pt x="94122" y="48617"/>
                  <a:pt x="90289" y="48617"/>
                </a:cubicBezTo>
                <a:cubicBezTo>
                  <a:pt x="86456" y="48617"/>
                  <a:pt x="83344" y="51729"/>
                  <a:pt x="83344" y="55563"/>
                </a:cubicBezTo>
                <a:cubicBezTo>
                  <a:pt x="83344" y="59396"/>
                  <a:pt x="86456" y="62508"/>
                  <a:pt x="90289" y="62508"/>
                </a:cubicBezTo>
                <a:cubicBezTo>
                  <a:pt x="94122" y="62508"/>
                  <a:pt x="97234" y="59396"/>
                  <a:pt x="97234" y="55563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66" name="Text 64"/>
          <p:cNvSpPr/>
          <p:nvPr/>
        </p:nvSpPr>
        <p:spPr>
          <a:xfrm>
            <a:off x="9386094" y="4968875"/>
            <a:ext cx="587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12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9183688" y="5159375"/>
            <a:ext cx="243681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Benchmark I/O con fio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6393656" y="5488781"/>
            <a:ext cx="2587625" cy="515938"/>
          </a:xfrm>
          <a:custGeom>
            <a:avLst/>
            <a:gdLst/>
            <a:ahLst/>
            <a:cxnLst/>
            <a:rect l="l" t="t" r="r" b="b"/>
            <a:pathLst>
              <a:path w="2587625" h="515938">
                <a:moveTo>
                  <a:pt x="63502" y="0"/>
                </a:moveTo>
                <a:lnTo>
                  <a:pt x="2524123" y="0"/>
                </a:lnTo>
                <a:cubicBezTo>
                  <a:pt x="2559194" y="0"/>
                  <a:pt x="2587625" y="28431"/>
                  <a:pt x="2587625" y="63502"/>
                </a:cubicBezTo>
                <a:lnTo>
                  <a:pt x="2587625" y="452436"/>
                </a:lnTo>
                <a:cubicBezTo>
                  <a:pt x="2587625" y="487507"/>
                  <a:pt x="2559194" y="515938"/>
                  <a:pt x="2524123" y="515938"/>
                </a:cubicBezTo>
                <a:lnTo>
                  <a:pt x="63502" y="515938"/>
                </a:lnTo>
                <a:cubicBezTo>
                  <a:pt x="28431" y="515938"/>
                  <a:pt x="0" y="487507"/>
                  <a:pt x="0" y="452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6501805" y="5611813"/>
            <a:ext cx="125016" cy="111125"/>
          </a:xfrm>
          <a:custGeom>
            <a:avLst/>
            <a:gdLst/>
            <a:ahLst/>
            <a:cxnLst/>
            <a:rect l="l" t="t" r="r" b="b"/>
            <a:pathLst>
              <a:path w="125016" h="111125">
                <a:moveTo>
                  <a:pt x="0" y="72926"/>
                </a:moveTo>
                <a:cubicBezTo>
                  <a:pt x="0" y="90181"/>
                  <a:pt x="13999" y="104180"/>
                  <a:pt x="31254" y="104180"/>
                </a:cubicBezTo>
                <a:lnTo>
                  <a:pt x="97234" y="104180"/>
                </a:lnTo>
                <a:cubicBezTo>
                  <a:pt x="112579" y="104180"/>
                  <a:pt x="125016" y="91743"/>
                  <a:pt x="125016" y="76398"/>
                </a:cubicBezTo>
                <a:cubicBezTo>
                  <a:pt x="125016" y="65199"/>
                  <a:pt x="118396" y="55541"/>
                  <a:pt x="108846" y="51157"/>
                </a:cubicBezTo>
                <a:cubicBezTo>
                  <a:pt x="110300" y="48313"/>
                  <a:pt x="111125" y="45079"/>
                  <a:pt x="111125" y="41672"/>
                </a:cubicBezTo>
                <a:cubicBezTo>
                  <a:pt x="111125" y="30169"/>
                  <a:pt x="101792" y="20836"/>
                  <a:pt x="90289" y="20836"/>
                </a:cubicBezTo>
                <a:cubicBezTo>
                  <a:pt x="86447" y="20836"/>
                  <a:pt x="82866" y="21878"/>
                  <a:pt x="79784" y="23679"/>
                </a:cubicBezTo>
                <a:cubicBezTo>
                  <a:pt x="74554" y="13739"/>
                  <a:pt x="64114" y="6945"/>
                  <a:pt x="52090" y="6945"/>
                </a:cubicBezTo>
                <a:cubicBezTo>
                  <a:pt x="34835" y="6945"/>
                  <a:pt x="20836" y="20944"/>
                  <a:pt x="20836" y="38199"/>
                </a:cubicBezTo>
                <a:cubicBezTo>
                  <a:pt x="20836" y="39936"/>
                  <a:pt x="20988" y="41650"/>
                  <a:pt x="21248" y="43300"/>
                </a:cubicBezTo>
                <a:cubicBezTo>
                  <a:pt x="8899" y="47467"/>
                  <a:pt x="0" y="59165"/>
                  <a:pt x="0" y="7292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70" name="Text 68"/>
          <p:cNvSpPr/>
          <p:nvPr/>
        </p:nvSpPr>
        <p:spPr>
          <a:xfrm>
            <a:off x="6695281" y="5588000"/>
            <a:ext cx="587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13</a:t>
            </a:r>
            <a:endParaRPr lang="en-US" sz="1600" dirty="0"/>
          </a:p>
        </p:txBody>
      </p:sp>
      <p:sp>
        <p:nvSpPr>
          <p:cNvPr id="71" name="Text 69"/>
          <p:cNvSpPr/>
          <p:nvPr/>
        </p:nvSpPr>
        <p:spPr>
          <a:xfrm>
            <a:off x="6492875" y="5778500"/>
            <a:ext cx="243681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NFS y MinIO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9084469" y="5488781"/>
            <a:ext cx="2587625" cy="515938"/>
          </a:xfrm>
          <a:custGeom>
            <a:avLst/>
            <a:gdLst/>
            <a:ahLst/>
            <a:cxnLst/>
            <a:rect l="l" t="t" r="r" b="b"/>
            <a:pathLst>
              <a:path w="2587625" h="515938">
                <a:moveTo>
                  <a:pt x="63502" y="0"/>
                </a:moveTo>
                <a:lnTo>
                  <a:pt x="2524123" y="0"/>
                </a:lnTo>
                <a:cubicBezTo>
                  <a:pt x="2559194" y="0"/>
                  <a:pt x="2587625" y="28431"/>
                  <a:pt x="2587625" y="63502"/>
                </a:cubicBezTo>
                <a:lnTo>
                  <a:pt x="2587625" y="452436"/>
                </a:lnTo>
                <a:cubicBezTo>
                  <a:pt x="2587625" y="487507"/>
                  <a:pt x="2559194" y="515938"/>
                  <a:pt x="2524123" y="515938"/>
                </a:cubicBezTo>
                <a:lnTo>
                  <a:pt x="63502" y="515938"/>
                </a:lnTo>
                <a:cubicBezTo>
                  <a:pt x="28431" y="515938"/>
                  <a:pt x="0" y="487507"/>
                  <a:pt x="0" y="452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3" name="Shape 71"/>
          <p:cNvSpPr/>
          <p:nvPr/>
        </p:nvSpPr>
        <p:spPr>
          <a:xfrm>
            <a:off x="9199563" y="5611813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55563" y="0"/>
                </a:moveTo>
                <a:cubicBezTo>
                  <a:pt x="56561" y="0"/>
                  <a:pt x="57559" y="217"/>
                  <a:pt x="58471" y="629"/>
                </a:cubicBezTo>
                <a:lnTo>
                  <a:pt x="99361" y="17971"/>
                </a:lnTo>
                <a:cubicBezTo>
                  <a:pt x="104136" y="19989"/>
                  <a:pt x="107696" y="24699"/>
                  <a:pt x="107674" y="30386"/>
                </a:cubicBezTo>
                <a:cubicBezTo>
                  <a:pt x="107566" y="51916"/>
                  <a:pt x="98710" y="91309"/>
                  <a:pt x="61314" y="109215"/>
                </a:cubicBezTo>
                <a:cubicBezTo>
                  <a:pt x="57690" y="110951"/>
                  <a:pt x="53479" y="110951"/>
                  <a:pt x="49854" y="109215"/>
                </a:cubicBezTo>
                <a:cubicBezTo>
                  <a:pt x="12436" y="91309"/>
                  <a:pt x="3603" y="51916"/>
                  <a:pt x="3494" y="30386"/>
                </a:cubicBezTo>
                <a:cubicBezTo>
                  <a:pt x="3473" y="24699"/>
                  <a:pt x="7032" y="19989"/>
                  <a:pt x="11807" y="17971"/>
                </a:cubicBezTo>
                <a:lnTo>
                  <a:pt x="52676" y="629"/>
                </a:lnTo>
                <a:cubicBezTo>
                  <a:pt x="53587" y="217"/>
                  <a:pt x="54564" y="0"/>
                  <a:pt x="55563" y="0"/>
                </a:cubicBezTo>
                <a:close/>
                <a:moveTo>
                  <a:pt x="55563" y="14498"/>
                </a:moveTo>
                <a:lnTo>
                  <a:pt x="55563" y="96562"/>
                </a:lnTo>
                <a:cubicBezTo>
                  <a:pt x="85514" y="82063"/>
                  <a:pt x="93566" y="49941"/>
                  <a:pt x="93762" y="30711"/>
                </a:cubicBezTo>
                <a:lnTo>
                  <a:pt x="55563" y="14520"/>
                </a:lnTo>
                <a:lnTo>
                  <a:pt x="55563" y="14520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74" name="Text 72"/>
          <p:cNvSpPr/>
          <p:nvPr/>
        </p:nvSpPr>
        <p:spPr>
          <a:xfrm>
            <a:off x="9386094" y="5588000"/>
            <a:ext cx="587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 14</a:t>
            </a:r>
            <a:endParaRPr lang="en-US" sz="1600" dirty="0"/>
          </a:p>
        </p:txBody>
      </p:sp>
      <p:sp>
        <p:nvSpPr>
          <p:cNvPr id="75" name="Text 73"/>
          <p:cNvSpPr/>
          <p:nvPr/>
        </p:nvSpPr>
        <p:spPr>
          <a:xfrm>
            <a:off x="9183688" y="5778500"/>
            <a:ext cx="243681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AppArmor y auditoría</a:t>
            </a:r>
            <a:endParaRPr lang="en-US" sz="1600" dirty="0"/>
          </a:p>
        </p:txBody>
      </p:sp>
      <p:sp>
        <p:nvSpPr>
          <p:cNvPr id="76" name="Shape 74"/>
          <p:cNvSpPr/>
          <p:nvPr/>
        </p:nvSpPr>
        <p:spPr>
          <a:xfrm>
            <a:off x="321469" y="6338094"/>
            <a:ext cx="11549063" cy="452438"/>
          </a:xfrm>
          <a:custGeom>
            <a:avLst/>
            <a:gdLst/>
            <a:ahLst/>
            <a:cxnLst/>
            <a:rect l="l" t="t" r="r" b="b"/>
            <a:pathLst>
              <a:path w="11549063" h="452438">
                <a:moveTo>
                  <a:pt x="95252" y="0"/>
                </a:moveTo>
                <a:lnTo>
                  <a:pt x="11453811" y="0"/>
                </a:lnTo>
                <a:cubicBezTo>
                  <a:pt x="11506417" y="0"/>
                  <a:pt x="11549063" y="42646"/>
                  <a:pt x="11549063" y="95252"/>
                </a:cubicBezTo>
                <a:lnTo>
                  <a:pt x="11549063" y="357186"/>
                </a:lnTo>
                <a:cubicBezTo>
                  <a:pt x="11549062" y="409792"/>
                  <a:pt x="11506417" y="452438"/>
                  <a:pt x="11453811" y="452438"/>
                </a:cubicBezTo>
                <a:lnTo>
                  <a:pt x="95252" y="452438"/>
                </a:lnTo>
                <a:cubicBezTo>
                  <a:pt x="42681" y="452438"/>
                  <a:pt x="0" y="409757"/>
                  <a:pt x="0" y="357186"/>
                </a:cubicBezTo>
                <a:lnTo>
                  <a:pt x="0" y="95252"/>
                </a:lnTo>
                <a:cubicBezTo>
                  <a:pt x="0" y="42681"/>
                  <a:pt x="42681" y="0"/>
                  <a:pt x="95252" y="0"/>
                </a:cubicBezTo>
                <a:close/>
              </a:path>
            </a:pathLst>
          </a:custGeom>
          <a:solidFill>
            <a:srgbClr val="6366F1">
              <a:alpha val="10196"/>
            </a:srgbClr>
          </a:soli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464344" y="6469063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15156" y="-7032"/>
                </a:moveTo>
                <a:cubicBezTo>
                  <a:pt x="113630" y="-10009"/>
                  <a:pt x="110542" y="-11906"/>
                  <a:pt x="107193" y="-11906"/>
                </a:cubicBezTo>
                <a:cubicBezTo>
                  <a:pt x="103845" y="-11906"/>
                  <a:pt x="100757" y="-10009"/>
                  <a:pt x="99231" y="-7032"/>
                </a:cubicBezTo>
                <a:lnTo>
                  <a:pt x="71847" y="46620"/>
                </a:lnTo>
                <a:lnTo>
                  <a:pt x="12353" y="56071"/>
                </a:lnTo>
                <a:cubicBezTo>
                  <a:pt x="9041" y="56592"/>
                  <a:pt x="6288" y="58936"/>
                  <a:pt x="5246" y="62136"/>
                </a:cubicBezTo>
                <a:cubicBezTo>
                  <a:pt x="4204" y="65336"/>
                  <a:pt x="5060" y="68833"/>
                  <a:pt x="7404" y="71214"/>
                </a:cubicBezTo>
                <a:lnTo>
                  <a:pt x="49969" y="113816"/>
                </a:lnTo>
                <a:lnTo>
                  <a:pt x="40593" y="173310"/>
                </a:lnTo>
                <a:cubicBezTo>
                  <a:pt x="40072" y="176622"/>
                  <a:pt x="41449" y="179970"/>
                  <a:pt x="44165" y="181942"/>
                </a:cubicBezTo>
                <a:cubicBezTo>
                  <a:pt x="46881" y="183914"/>
                  <a:pt x="50453" y="184212"/>
                  <a:pt x="53467" y="182687"/>
                </a:cubicBezTo>
                <a:lnTo>
                  <a:pt x="107193" y="155377"/>
                </a:lnTo>
                <a:lnTo>
                  <a:pt x="160883" y="182687"/>
                </a:lnTo>
                <a:cubicBezTo>
                  <a:pt x="163860" y="184212"/>
                  <a:pt x="167469" y="183914"/>
                  <a:pt x="170185" y="181942"/>
                </a:cubicBezTo>
                <a:cubicBezTo>
                  <a:pt x="172901" y="179970"/>
                  <a:pt x="174278" y="176659"/>
                  <a:pt x="173757" y="173310"/>
                </a:cubicBezTo>
                <a:lnTo>
                  <a:pt x="164343" y="113816"/>
                </a:lnTo>
                <a:lnTo>
                  <a:pt x="206908" y="71214"/>
                </a:lnTo>
                <a:cubicBezTo>
                  <a:pt x="209290" y="68833"/>
                  <a:pt x="210108" y="65336"/>
                  <a:pt x="209066" y="62136"/>
                </a:cubicBezTo>
                <a:cubicBezTo>
                  <a:pt x="208025" y="58936"/>
                  <a:pt x="205308" y="56592"/>
                  <a:pt x="201960" y="56071"/>
                </a:cubicBezTo>
                <a:lnTo>
                  <a:pt x="142503" y="46620"/>
                </a:lnTo>
                <a:lnTo>
                  <a:pt x="115156" y="-7032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78" name="Text 76"/>
          <p:cNvSpPr/>
          <p:nvPr/>
        </p:nvSpPr>
        <p:spPr>
          <a:xfrm>
            <a:off x="817563" y="6469063"/>
            <a:ext cx="9390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Valor agregado: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Al final del curso tendrás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15+ proyectos prácticos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que demuestran tus habilidades en sistemas operativos, listos para tu portafolio y entrevistas técnicas.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seerox.com/def70625dcddb45278c29ba0ed5823260ca39a1c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7793" b="7793"/>
          <a:stretch/>
        </p:blipFill>
        <p:spPr>
          <a:xfrm>
            <a:off x="0" y="0"/>
            <a:ext cx="12192000" cy="6855739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5739"/>
          </a:xfrm>
          <a:custGeom>
            <a:avLst/>
            <a:gdLst/>
            <a:ahLst/>
            <a:cxnLst/>
            <a:rect l="l" t="t" r="r" b="b"/>
            <a:pathLst>
              <a:path w="12192000" h="6855739">
                <a:moveTo>
                  <a:pt x="0" y="0"/>
                </a:moveTo>
                <a:lnTo>
                  <a:pt x="12192000" y="0"/>
                </a:lnTo>
                <a:lnTo>
                  <a:pt x="12192000" y="6855739"/>
                </a:lnTo>
                <a:lnTo>
                  <a:pt x="0" y="6855739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91919">
                  <a:alpha val="95000"/>
                </a:srgbClr>
              </a:gs>
              <a:gs pos="50000">
                <a:srgbClr val="191919">
                  <a:alpha val="90000"/>
                </a:srgbClr>
              </a:gs>
              <a:gs pos="100000">
                <a:srgbClr val="6366F1">
                  <a:alpha val="2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788628" y="-140190"/>
            <a:ext cx="610504" cy="542671"/>
          </a:xfrm>
          <a:custGeom>
            <a:avLst/>
            <a:gdLst/>
            <a:ahLst/>
            <a:cxnLst/>
            <a:rect l="l" t="t" r="r" b="b"/>
            <a:pathLst>
              <a:path w="610504" h="542671">
                <a:moveTo>
                  <a:pt x="407003" y="152626"/>
                </a:moveTo>
                <a:cubicBezTo>
                  <a:pt x="407003" y="255649"/>
                  <a:pt x="315851" y="339169"/>
                  <a:pt x="203501" y="339169"/>
                </a:cubicBezTo>
                <a:cubicBezTo>
                  <a:pt x="175202" y="339169"/>
                  <a:pt x="148281" y="333870"/>
                  <a:pt x="123797" y="324330"/>
                </a:cubicBezTo>
                <a:lnTo>
                  <a:pt x="37309" y="370118"/>
                </a:lnTo>
                <a:cubicBezTo>
                  <a:pt x="27452" y="375312"/>
                  <a:pt x="15369" y="373510"/>
                  <a:pt x="7419" y="365667"/>
                </a:cubicBezTo>
                <a:cubicBezTo>
                  <a:pt x="-530" y="357823"/>
                  <a:pt x="-2332" y="345635"/>
                  <a:pt x="2968" y="335777"/>
                </a:cubicBezTo>
                <a:lnTo>
                  <a:pt x="40700" y="264552"/>
                </a:lnTo>
                <a:cubicBezTo>
                  <a:pt x="15157" y="233391"/>
                  <a:pt x="0" y="194598"/>
                  <a:pt x="0" y="152626"/>
                </a:cubicBezTo>
                <a:cubicBezTo>
                  <a:pt x="0" y="49603"/>
                  <a:pt x="91152" y="-33917"/>
                  <a:pt x="203501" y="-33917"/>
                </a:cubicBezTo>
                <a:cubicBezTo>
                  <a:pt x="315851" y="-33917"/>
                  <a:pt x="407003" y="49603"/>
                  <a:pt x="407003" y="152626"/>
                </a:cubicBezTo>
                <a:close/>
                <a:moveTo>
                  <a:pt x="407003" y="542671"/>
                </a:moveTo>
                <a:cubicBezTo>
                  <a:pt x="307266" y="542671"/>
                  <a:pt x="224276" y="476851"/>
                  <a:pt x="206893" y="390045"/>
                </a:cubicBezTo>
                <a:cubicBezTo>
                  <a:pt x="334082" y="388455"/>
                  <a:pt x="444630" y="297939"/>
                  <a:pt x="456818" y="175202"/>
                </a:cubicBezTo>
                <a:cubicBezTo>
                  <a:pt x="545108" y="195552"/>
                  <a:pt x="610504" y="268792"/>
                  <a:pt x="610504" y="356128"/>
                </a:cubicBezTo>
                <a:cubicBezTo>
                  <a:pt x="610504" y="398100"/>
                  <a:pt x="595348" y="436892"/>
                  <a:pt x="569804" y="468053"/>
                </a:cubicBezTo>
                <a:lnTo>
                  <a:pt x="607537" y="539279"/>
                </a:lnTo>
                <a:cubicBezTo>
                  <a:pt x="612730" y="549136"/>
                  <a:pt x="610928" y="561219"/>
                  <a:pt x="603085" y="569168"/>
                </a:cubicBezTo>
                <a:cubicBezTo>
                  <a:pt x="595242" y="577117"/>
                  <a:pt x="583053" y="578919"/>
                  <a:pt x="573196" y="573620"/>
                </a:cubicBezTo>
                <a:lnTo>
                  <a:pt x="486708" y="527832"/>
                </a:lnTo>
                <a:cubicBezTo>
                  <a:pt x="462224" y="537371"/>
                  <a:pt x="435302" y="542671"/>
                  <a:pt x="407003" y="542671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" name="Text 2"/>
          <p:cNvSpPr/>
          <p:nvPr/>
        </p:nvSpPr>
        <p:spPr>
          <a:xfrm>
            <a:off x="4449334" y="619549"/>
            <a:ext cx="3292202" cy="5426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273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¿Preguntas?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5515032" y="1306932"/>
            <a:ext cx="1157697" cy="36178"/>
          </a:xfrm>
          <a:custGeom>
            <a:avLst/>
            <a:gdLst/>
            <a:ahLst/>
            <a:cxnLst/>
            <a:rect l="l" t="t" r="r" b="b"/>
            <a:pathLst>
              <a:path w="1157697" h="36178">
                <a:moveTo>
                  <a:pt x="0" y="0"/>
                </a:moveTo>
                <a:lnTo>
                  <a:pt x="1157697" y="0"/>
                </a:lnTo>
                <a:lnTo>
                  <a:pt x="1157697" y="36178"/>
                </a:lnTo>
                <a:lnTo>
                  <a:pt x="0" y="36178"/>
                </a:lnTo>
                <a:lnTo>
                  <a:pt x="0" y="0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7" name="Text 4"/>
          <p:cNvSpPr/>
          <p:nvPr/>
        </p:nvSpPr>
        <p:spPr>
          <a:xfrm>
            <a:off x="1987672" y="1849602"/>
            <a:ext cx="8212415" cy="705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709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Este curso te dará las herramientas para </a:t>
            </a:r>
            <a:pPr algn="ctr">
              <a:lnSpc>
                <a:spcPct val="140000"/>
              </a:lnSpc>
            </a:pPr>
            <a:r>
              <a:rPr lang="en-US" sz="1709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entender cómo funcionan realmente los sistemas operativos</a:t>
            </a:r>
            <a:pPr algn="ctr">
              <a:lnSpc>
                <a:spcPct val="140000"/>
              </a:lnSpc>
            </a:pPr>
            <a:r>
              <a:rPr lang="en-US" sz="1709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2046462" y="2849021"/>
            <a:ext cx="2550552" cy="1184831"/>
          </a:xfrm>
          <a:custGeom>
            <a:avLst/>
            <a:gdLst/>
            <a:ahLst/>
            <a:cxnLst/>
            <a:rect l="l" t="t" r="r" b="b"/>
            <a:pathLst>
              <a:path w="2550552" h="1184831">
                <a:moveTo>
                  <a:pt x="108531" y="0"/>
                </a:moveTo>
                <a:lnTo>
                  <a:pt x="2442021" y="0"/>
                </a:lnTo>
                <a:cubicBezTo>
                  <a:pt x="2501921" y="0"/>
                  <a:pt x="2550552" y="48631"/>
                  <a:pt x="2550552" y="108531"/>
                </a:cubicBezTo>
                <a:lnTo>
                  <a:pt x="2550552" y="1076300"/>
                </a:lnTo>
                <a:cubicBezTo>
                  <a:pt x="2550552" y="1136200"/>
                  <a:pt x="2501921" y="1184831"/>
                  <a:pt x="2442021" y="1184831"/>
                </a:cubicBezTo>
                <a:lnTo>
                  <a:pt x="108531" y="1184831"/>
                </a:lnTo>
                <a:cubicBezTo>
                  <a:pt x="48631" y="1184831"/>
                  <a:pt x="0" y="1136200"/>
                  <a:pt x="0" y="1076300"/>
                </a:cubicBezTo>
                <a:lnTo>
                  <a:pt x="0" y="108531"/>
                </a:lnTo>
                <a:cubicBezTo>
                  <a:pt x="0" y="48631"/>
                  <a:pt x="48631" y="0"/>
                  <a:pt x="108531" y="0"/>
                </a:cubicBezTo>
                <a:close/>
              </a:path>
            </a:pathLst>
          </a:custGeom>
          <a:solidFill>
            <a:srgbClr val="262626">
              <a:alpha val="80000"/>
            </a:srgbClr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169818" y="3034433"/>
            <a:ext cx="305252" cy="271335"/>
          </a:xfrm>
          <a:custGeom>
            <a:avLst/>
            <a:gdLst/>
            <a:ahLst/>
            <a:cxnLst/>
            <a:rect l="l" t="t" r="r" b="b"/>
            <a:pathLst>
              <a:path w="305252" h="271335">
                <a:moveTo>
                  <a:pt x="101751" y="50875"/>
                </a:moveTo>
                <a:cubicBezTo>
                  <a:pt x="101751" y="22788"/>
                  <a:pt x="124539" y="0"/>
                  <a:pt x="152626" y="0"/>
                </a:cubicBezTo>
                <a:cubicBezTo>
                  <a:pt x="180714" y="0"/>
                  <a:pt x="203501" y="22788"/>
                  <a:pt x="203501" y="50875"/>
                </a:cubicBezTo>
                <a:lnTo>
                  <a:pt x="203501" y="52783"/>
                </a:lnTo>
                <a:cubicBezTo>
                  <a:pt x="203501" y="61103"/>
                  <a:pt x="196771" y="67834"/>
                  <a:pt x="188451" y="67834"/>
                </a:cubicBezTo>
                <a:lnTo>
                  <a:pt x="116854" y="67834"/>
                </a:lnTo>
                <a:cubicBezTo>
                  <a:pt x="108534" y="67834"/>
                  <a:pt x="101804" y="61103"/>
                  <a:pt x="101804" y="52783"/>
                </a:cubicBezTo>
                <a:lnTo>
                  <a:pt x="101804" y="50875"/>
                </a:lnTo>
                <a:close/>
                <a:moveTo>
                  <a:pt x="284902" y="57659"/>
                </a:moveTo>
                <a:cubicBezTo>
                  <a:pt x="290520" y="65131"/>
                  <a:pt x="288983" y="75783"/>
                  <a:pt x="281510" y="81401"/>
                </a:cubicBezTo>
                <a:lnTo>
                  <a:pt x="229681" y="120246"/>
                </a:lnTo>
                <a:cubicBezTo>
                  <a:pt x="232490" y="124963"/>
                  <a:pt x="234610" y="130156"/>
                  <a:pt x="235935" y="135668"/>
                </a:cubicBezTo>
                <a:lnTo>
                  <a:pt x="288294" y="135668"/>
                </a:lnTo>
                <a:cubicBezTo>
                  <a:pt x="297674" y="135668"/>
                  <a:pt x="305252" y="143246"/>
                  <a:pt x="305252" y="152626"/>
                </a:cubicBezTo>
                <a:cubicBezTo>
                  <a:pt x="305252" y="162006"/>
                  <a:pt x="297674" y="169585"/>
                  <a:pt x="288294" y="169585"/>
                </a:cubicBezTo>
                <a:lnTo>
                  <a:pt x="237418" y="169585"/>
                </a:lnTo>
                <a:lnTo>
                  <a:pt x="237418" y="186543"/>
                </a:lnTo>
                <a:cubicBezTo>
                  <a:pt x="237418" y="187921"/>
                  <a:pt x="237365" y="189352"/>
                  <a:pt x="237312" y="190730"/>
                </a:cubicBezTo>
                <a:lnTo>
                  <a:pt x="281510" y="223852"/>
                </a:lnTo>
                <a:cubicBezTo>
                  <a:pt x="288983" y="229469"/>
                  <a:pt x="290520" y="240121"/>
                  <a:pt x="284902" y="247593"/>
                </a:cubicBezTo>
                <a:cubicBezTo>
                  <a:pt x="279285" y="255066"/>
                  <a:pt x="268633" y="256603"/>
                  <a:pt x="261160" y="250985"/>
                </a:cubicBezTo>
                <a:lnTo>
                  <a:pt x="227720" y="225918"/>
                </a:lnTo>
                <a:cubicBezTo>
                  <a:pt x="215425" y="249342"/>
                  <a:pt x="192478" y="266301"/>
                  <a:pt x="165345" y="270381"/>
                </a:cubicBezTo>
                <a:lnTo>
                  <a:pt x="165345" y="148386"/>
                </a:lnTo>
                <a:cubicBezTo>
                  <a:pt x="165345" y="141338"/>
                  <a:pt x="159674" y="135668"/>
                  <a:pt x="152626" y="135668"/>
                </a:cubicBezTo>
                <a:cubicBezTo>
                  <a:pt x="145578" y="135668"/>
                  <a:pt x="139907" y="141338"/>
                  <a:pt x="139907" y="148386"/>
                </a:cubicBezTo>
                <a:lnTo>
                  <a:pt x="139907" y="270381"/>
                </a:lnTo>
                <a:cubicBezTo>
                  <a:pt x="112774" y="266301"/>
                  <a:pt x="89827" y="249342"/>
                  <a:pt x="77532" y="225918"/>
                </a:cubicBezTo>
                <a:lnTo>
                  <a:pt x="44092" y="250985"/>
                </a:lnTo>
                <a:cubicBezTo>
                  <a:pt x="36620" y="256603"/>
                  <a:pt x="25968" y="255066"/>
                  <a:pt x="20350" y="247593"/>
                </a:cubicBezTo>
                <a:cubicBezTo>
                  <a:pt x="14733" y="240121"/>
                  <a:pt x="16270" y="229469"/>
                  <a:pt x="23742" y="223852"/>
                </a:cubicBezTo>
                <a:lnTo>
                  <a:pt x="67940" y="190730"/>
                </a:lnTo>
                <a:cubicBezTo>
                  <a:pt x="67887" y="189352"/>
                  <a:pt x="67834" y="187974"/>
                  <a:pt x="67834" y="186543"/>
                </a:cubicBezTo>
                <a:lnTo>
                  <a:pt x="67834" y="169585"/>
                </a:lnTo>
                <a:lnTo>
                  <a:pt x="16958" y="169585"/>
                </a:lnTo>
                <a:cubicBezTo>
                  <a:pt x="7578" y="169585"/>
                  <a:pt x="0" y="162006"/>
                  <a:pt x="0" y="152626"/>
                </a:cubicBezTo>
                <a:cubicBezTo>
                  <a:pt x="0" y="143246"/>
                  <a:pt x="7578" y="135668"/>
                  <a:pt x="16958" y="135668"/>
                </a:cubicBezTo>
                <a:lnTo>
                  <a:pt x="69318" y="135668"/>
                </a:lnTo>
                <a:cubicBezTo>
                  <a:pt x="70643" y="130156"/>
                  <a:pt x="72762" y="124963"/>
                  <a:pt x="75571" y="120246"/>
                </a:cubicBezTo>
                <a:lnTo>
                  <a:pt x="23742" y="81401"/>
                </a:lnTo>
                <a:cubicBezTo>
                  <a:pt x="16270" y="75783"/>
                  <a:pt x="14733" y="65131"/>
                  <a:pt x="20350" y="57659"/>
                </a:cubicBezTo>
                <a:cubicBezTo>
                  <a:pt x="25968" y="50186"/>
                  <a:pt x="36620" y="48650"/>
                  <a:pt x="44092" y="54267"/>
                </a:cubicBezTo>
                <a:lnTo>
                  <a:pt x="101751" y="97511"/>
                </a:lnTo>
                <a:cubicBezTo>
                  <a:pt x="108269" y="94808"/>
                  <a:pt x="115423" y="93272"/>
                  <a:pt x="122949" y="93272"/>
                </a:cubicBezTo>
                <a:lnTo>
                  <a:pt x="182303" y="93272"/>
                </a:lnTo>
                <a:cubicBezTo>
                  <a:pt x="189829" y="93272"/>
                  <a:pt x="196983" y="94755"/>
                  <a:pt x="203501" y="97511"/>
                </a:cubicBezTo>
                <a:lnTo>
                  <a:pt x="261160" y="54267"/>
                </a:lnTo>
                <a:cubicBezTo>
                  <a:pt x="268633" y="48650"/>
                  <a:pt x="279285" y="50186"/>
                  <a:pt x="284902" y="57659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0" name="Text 7"/>
          <p:cNvSpPr/>
          <p:nvPr/>
        </p:nvSpPr>
        <p:spPr>
          <a:xfrm>
            <a:off x="2195696" y="3414303"/>
            <a:ext cx="2252083" cy="434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39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Debuggear programas concurrentes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4820017" y="2849021"/>
            <a:ext cx="2550552" cy="1184831"/>
          </a:xfrm>
          <a:custGeom>
            <a:avLst/>
            <a:gdLst/>
            <a:ahLst/>
            <a:cxnLst/>
            <a:rect l="l" t="t" r="r" b="b"/>
            <a:pathLst>
              <a:path w="2550552" h="1184831">
                <a:moveTo>
                  <a:pt x="108531" y="0"/>
                </a:moveTo>
                <a:lnTo>
                  <a:pt x="2442021" y="0"/>
                </a:lnTo>
                <a:cubicBezTo>
                  <a:pt x="2501921" y="0"/>
                  <a:pt x="2550552" y="48631"/>
                  <a:pt x="2550552" y="108531"/>
                </a:cubicBezTo>
                <a:lnTo>
                  <a:pt x="2550552" y="1076300"/>
                </a:lnTo>
                <a:cubicBezTo>
                  <a:pt x="2550552" y="1136200"/>
                  <a:pt x="2501921" y="1184831"/>
                  <a:pt x="2442021" y="1184831"/>
                </a:cubicBezTo>
                <a:lnTo>
                  <a:pt x="108531" y="1184831"/>
                </a:lnTo>
                <a:cubicBezTo>
                  <a:pt x="48631" y="1184831"/>
                  <a:pt x="0" y="1136200"/>
                  <a:pt x="0" y="1076300"/>
                </a:cubicBezTo>
                <a:lnTo>
                  <a:pt x="0" y="108531"/>
                </a:lnTo>
                <a:cubicBezTo>
                  <a:pt x="0" y="48631"/>
                  <a:pt x="48631" y="0"/>
                  <a:pt x="108531" y="0"/>
                </a:cubicBezTo>
                <a:close/>
              </a:path>
            </a:pathLst>
          </a:custGeom>
          <a:solidFill>
            <a:srgbClr val="262626">
              <a:alpha val="80000"/>
            </a:srgbClr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5960332" y="3034433"/>
            <a:ext cx="271335" cy="271335"/>
          </a:xfrm>
          <a:custGeom>
            <a:avLst/>
            <a:gdLst/>
            <a:ahLst/>
            <a:cxnLst/>
            <a:rect l="l" t="t" r="r" b="b"/>
            <a:pathLst>
              <a:path w="271335" h="271335">
                <a:moveTo>
                  <a:pt x="67834" y="169585"/>
                </a:moveTo>
                <a:lnTo>
                  <a:pt x="12984" y="169585"/>
                </a:lnTo>
                <a:cubicBezTo>
                  <a:pt x="-212" y="169585"/>
                  <a:pt x="-8320" y="155223"/>
                  <a:pt x="-1537" y="143882"/>
                </a:cubicBezTo>
                <a:lnTo>
                  <a:pt x="26498" y="97140"/>
                </a:lnTo>
                <a:cubicBezTo>
                  <a:pt x="31108" y="89456"/>
                  <a:pt x="39375" y="84792"/>
                  <a:pt x="48332" y="84792"/>
                </a:cubicBezTo>
                <a:lnTo>
                  <a:pt x="98677" y="84792"/>
                </a:lnTo>
                <a:cubicBezTo>
                  <a:pt x="139006" y="16482"/>
                  <a:pt x="199156" y="13037"/>
                  <a:pt x="239379" y="18919"/>
                </a:cubicBezTo>
                <a:cubicBezTo>
                  <a:pt x="246163" y="19926"/>
                  <a:pt x="251462" y="25226"/>
                  <a:pt x="252416" y="31956"/>
                </a:cubicBezTo>
                <a:cubicBezTo>
                  <a:pt x="258298" y="72179"/>
                  <a:pt x="254854" y="132329"/>
                  <a:pt x="186543" y="172658"/>
                </a:cubicBezTo>
                <a:lnTo>
                  <a:pt x="186543" y="223004"/>
                </a:lnTo>
                <a:cubicBezTo>
                  <a:pt x="186543" y="231960"/>
                  <a:pt x="181879" y="240227"/>
                  <a:pt x="174195" y="244838"/>
                </a:cubicBezTo>
                <a:lnTo>
                  <a:pt x="127453" y="272872"/>
                </a:lnTo>
                <a:cubicBezTo>
                  <a:pt x="116165" y="279656"/>
                  <a:pt x="101751" y="271494"/>
                  <a:pt x="101751" y="258351"/>
                </a:cubicBezTo>
                <a:lnTo>
                  <a:pt x="101751" y="203501"/>
                </a:lnTo>
                <a:cubicBezTo>
                  <a:pt x="101751" y="184794"/>
                  <a:pt x="86541" y="169585"/>
                  <a:pt x="67834" y="169585"/>
                </a:cubicBezTo>
                <a:lnTo>
                  <a:pt x="67781" y="169585"/>
                </a:lnTo>
                <a:close/>
                <a:moveTo>
                  <a:pt x="211981" y="84792"/>
                </a:moveTo>
                <a:cubicBezTo>
                  <a:pt x="211981" y="70753"/>
                  <a:pt x="200582" y="59355"/>
                  <a:pt x="186543" y="59355"/>
                </a:cubicBezTo>
                <a:cubicBezTo>
                  <a:pt x="172504" y="59355"/>
                  <a:pt x="161105" y="70753"/>
                  <a:pt x="161105" y="84792"/>
                </a:cubicBezTo>
                <a:cubicBezTo>
                  <a:pt x="161105" y="98832"/>
                  <a:pt x="172504" y="110230"/>
                  <a:pt x="186543" y="110230"/>
                </a:cubicBezTo>
                <a:cubicBezTo>
                  <a:pt x="200582" y="110230"/>
                  <a:pt x="211981" y="98832"/>
                  <a:pt x="211981" y="84792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3" name="Text 10"/>
          <p:cNvSpPr/>
          <p:nvPr/>
        </p:nvSpPr>
        <p:spPr>
          <a:xfrm>
            <a:off x="4969252" y="3414303"/>
            <a:ext cx="2252083" cy="434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39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Optimizar rendimiento de aplicaciones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7593714" y="2849021"/>
            <a:ext cx="2550552" cy="1184831"/>
          </a:xfrm>
          <a:custGeom>
            <a:avLst/>
            <a:gdLst/>
            <a:ahLst/>
            <a:cxnLst/>
            <a:rect l="l" t="t" r="r" b="b"/>
            <a:pathLst>
              <a:path w="2550552" h="1184831">
                <a:moveTo>
                  <a:pt x="108531" y="0"/>
                </a:moveTo>
                <a:lnTo>
                  <a:pt x="2442021" y="0"/>
                </a:lnTo>
                <a:cubicBezTo>
                  <a:pt x="2501921" y="0"/>
                  <a:pt x="2550552" y="48631"/>
                  <a:pt x="2550552" y="108531"/>
                </a:cubicBezTo>
                <a:lnTo>
                  <a:pt x="2550552" y="1076300"/>
                </a:lnTo>
                <a:cubicBezTo>
                  <a:pt x="2550552" y="1136200"/>
                  <a:pt x="2501921" y="1184831"/>
                  <a:pt x="2442021" y="1184831"/>
                </a:cubicBezTo>
                <a:lnTo>
                  <a:pt x="108531" y="1184831"/>
                </a:lnTo>
                <a:cubicBezTo>
                  <a:pt x="48631" y="1184831"/>
                  <a:pt x="0" y="1136200"/>
                  <a:pt x="0" y="1076300"/>
                </a:cubicBezTo>
                <a:lnTo>
                  <a:pt x="0" y="108531"/>
                </a:lnTo>
                <a:cubicBezTo>
                  <a:pt x="0" y="48631"/>
                  <a:pt x="48631" y="0"/>
                  <a:pt x="108531" y="0"/>
                </a:cubicBezTo>
                <a:close/>
              </a:path>
            </a:pathLst>
          </a:custGeom>
          <a:solidFill>
            <a:srgbClr val="262626">
              <a:alpha val="80000"/>
            </a:srgbClr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8750988" y="3034433"/>
            <a:ext cx="237418" cy="271335"/>
          </a:xfrm>
          <a:custGeom>
            <a:avLst/>
            <a:gdLst/>
            <a:ahLst/>
            <a:cxnLst/>
            <a:rect l="l" t="t" r="r" b="b"/>
            <a:pathLst>
              <a:path w="237418" h="271335">
                <a:moveTo>
                  <a:pt x="33917" y="16958"/>
                </a:moveTo>
                <a:cubicBezTo>
                  <a:pt x="15210" y="16958"/>
                  <a:pt x="0" y="32168"/>
                  <a:pt x="0" y="50875"/>
                </a:cubicBezTo>
                <a:lnTo>
                  <a:pt x="0" y="84792"/>
                </a:lnTo>
                <a:cubicBezTo>
                  <a:pt x="0" y="103500"/>
                  <a:pt x="15210" y="118709"/>
                  <a:pt x="33917" y="118709"/>
                </a:cubicBezTo>
                <a:lnTo>
                  <a:pt x="203501" y="118709"/>
                </a:lnTo>
                <a:cubicBezTo>
                  <a:pt x="222209" y="118709"/>
                  <a:pt x="237418" y="103500"/>
                  <a:pt x="237418" y="84792"/>
                </a:cubicBezTo>
                <a:lnTo>
                  <a:pt x="237418" y="50875"/>
                </a:lnTo>
                <a:cubicBezTo>
                  <a:pt x="237418" y="32168"/>
                  <a:pt x="222209" y="16958"/>
                  <a:pt x="203501" y="16958"/>
                </a:cubicBezTo>
                <a:lnTo>
                  <a:pt x="33917" y="16958"/>
                </a:lnTo>
                <a:close/>
                <a:moveTo>
                  <a:pt x="148386" y="55115"/>
                </a:moveTo>
                <a:cubicBezTo>
                  <a:pt x="155406" y="55115"/>
                  <a:pt x="161105" y="60814"/>
                  <a:pt x="161105" y="67834"/>
                </a:cubicBezTo>
                <a:cubicBezTo>
                  <a:pt x="161105" y="74854"/>
                  <a:pt x="155406" y="80553"/>
                  <a:pt x="148386" y="80553"/>
                </a:cubicBezTo>
                <a:cubicBezTo>
                  <a:pt x="141367" y="80553"/>
                  <a:pt x="135668" y="74854"/>
                  <a:pt x="135668" y="67834"/>
                </a:cubicBezTo>
                <a:cubicBezTo>
                  <a:pt x="135668" y="60814"/>
                  <a:pt x="141367" y="55115"/>
                  <a:pt x="148386" y="55115"/>
                </a:cubicBezTo>
                <a:close/>
                <a:moveTo>
                  <a:pt x="178064" y="67834"/>
                </a:moveTo>
                <a:cubicBezTo>
                  <a:pt x="178064" y="60814"/>
                  <a:pt x="183763" y="55115"/>
                  <a:pt x="190783" y="55115"/>
                </a:cubicBezTo>
                <a:cubicBezTo>
                  <a:pt x="197802" y="55115"/>
                  <a:pt x="203501" y="60814"/>
                  <a:pt x="203501" y="67834"/>
                </a:cubicBezTo>
                <a:cubicBezTo>
                  <a:pt x="203501" y="74854"/>
                  <a:pt x="197802" y="80553"/>
                  <a:pt x="190783" y="80553"/>
                </a:cubicBezTo>
                <a:cubicBezTo>
                  <a:pt x="183763" y="80553"/>
                  <a:pt x="178064" y="74854"/>
                  <a:pt x="178064" y="67834"/>
                </a:cubicBezTo>
                <a:close/>
                <a:moveTo>
                  <a:pt x="33917" y="152626"/>
                </a:moveTo>
                <a:cubicBezTo>
                  <a:pt x="15210" y="152626"/>
                  <a:pt x="0" y="167836"/>
                  <a:pt x="0" y="186543"/>
                </a:cubicBezTo>
                <a:lnTo>
                  <a:pt x="0" y="220460"/>
                </a:lnTo>
                <a:cubicBezTo>
                  <a:pt x="0" y="239167"/>
                  <a:pt x="15210" y="254377"/>
                  <a:pt x="33917" y="254377"/>
                </a:cubicBezTo>
                <a:lnTo>
                  <a:pt x="203501" y="254377"/>
                </a:lnTo>
                <a:cubicBezTo>
                  <a:pt x="222209" y="254377"/>
                  <a:pt x="237418" y="239167"/>
                  <a:pt x="237418" y="220460"/>
                </a:cubicBezTo>
                <a:lnTo>
                  <a:pt x="237418" y="186543"/>
                </a:lnTo>
                <a:cubicBezTo>
                  <a:pt x="237418" y="167836"/>
                  <a:pt x="222209" y="152626"/>
                  <a:pt x="203501" y="152626"/>
                </a:cubicBezTo>
                <a:lnTo>
                  <a:pt x="33917" y="152626"/>
                </a:lnTo>
                <a:close/>
                <a:moveTo>
                  <a:pt x="148386" y="190783"/>
                </a:moveTo>
                <a:cubicBezTo>
                  <a:pt x="155406" y="190783"/>
                  <a:pt x="161105" y="196482"/>
                  <a:pt x="161105" y="203501"/>
                </a:cubicBezTo>
                <a:cubicBezTo>
                  <a:pt x="161105" y="210521"/>
                  <a:pt x="155406" y="216220"/>
                  <a:pt x="148386" y="216220"/>
                </a:cubicBezTo>
                <a:cubicBezTo>
                  <a:pt x="141367" y="216220"/>
                  <a:pt x="135668" y="210521"/>
                  <a:pt x="135668" y="203501"/>
                </a:cubicBezTo>
                <a:cubicBezTo>
                  <a:pt x="135668" y="196482"/>
                  <a:pt x="141367" y="190783"/>
                  <a:pt x="148386" y="190783"/>
                </a:cubicBezTo>
                <a:close/>
                <a:moveTo>
                  <a:pt x="178064" y="203501"/>
                </a:moveTo>
                <a:cubicBezTo>
                  <a:pt x="178064" y="196482"/>
                  <a:pt x="183763" y="190783"/>
                  <a:pt x="190783" y="190783"/>
                </a:cubicBezTo>
                <a:cubicBezTo>
                  <a:pt x="197802" y="190783"/>
                  <a:pt x="203501" y="196482"/>
                  <a:pt x="203501" y="203501"/>
                </a:cubicBezTo>
                <a:cubicBezTo>
                  <a:pt x="203501" y="210521"/>
                  <a:pt x="197802" y="216220"/>
                  <a:pt x="190783" y="216220"/>
                </a:cubicBezTo>
                <a:cubicBezTo>
                  <a:pt x="183763" y="216220"/>
                  <a:pt x="178064" y="210521"/>
                  <a:pt x="178064" y="203501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6" name="Text 13"/>
          <p:cNvSpPr/>
          <p:nvPr/>
        </p:nvSpPr>
        <p:spPr>
          <a:xfrm>
            <a:off x="7742949" y="3414303"/>
            <a:ext cx="2252083" cy="434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39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Configurar sistemas de almacenamiento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1996717" y="4327798"/>
            <a:ext cx="8194326" cy="5878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424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 finalizar, serás capaz de desplegar aplicaciones en containers y Kubernetes, listo para enfrentar los desafíos de la industria tecnológica.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2248550" y="5426706"/>
            <a:ext cx="7687834" cy="732605"/>
          </a:xfrm>
          <a:custGeom>
            <a:avLst/>
            <a:gdLst/>
            <a:ahLst/>
            <a:cxnLst/>
            <a:rect l="l" t="t" r="r" b="b"/>
            <a:pathLst>
              <a:path w="7687834" h="732605">
                <a:moveTo>
                  <a:pt x="108535" y="0"/>
                </a:moveTo>
                <a:lnTo>
                  <a:pt x="7579298" y="0"/>
                </a:lnTo>
                <a:cubicBezTo>
                  <a:pt x="7639241" y="0"/>
                  <a:pt x="7687834" y="48593"/>
                  <a:pt x="7687834" y="108535"/>
                </a:cubicBezTo>
                <a:lnTo>
                  <a:pt x="7687834" y="624070"/>
                </a:lnTo>
                <a:cubicBezTo>
                  <a:pt x="7687834" y="684012"/>
                  <a:pt x="7639241" y="732605"/>
                  <a:pt x="7579298" y="732605"/>
                </a:cubicBezTo>
                <a:lnTo>
                  <a:pt x="108535" y="732605"/>
                </a:lnTo>
                <a:cubicBezTo>
                  <a:pt x="48593" y="732605"/>
                  <a:pt x="0" y="684012"/>
                  <a:pt x="0" y="624070"/>
                </a:cubicBezTo>
                <a:lnTo>
                  <a:pt x="0" y="108535"/>
                </a:lnTo>
                <a:cubicBezTo>
                  <a:pt x="0" y="48633"/>
                  <a:pt x="48633" y="0"/>
                  <a:pt x="108535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270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2510841" y="5675430"/>
            <a:ext cx="189935" cy="217068"/>
          </a:xfrm>
          <a:custGeom>
            <a:avLst/>
            <a:gdLst/>
            <a:ahLst/>
            <a:cxnLst/>
            <a:rect l="l" t="t" r="r" b="b"/>
            <a:pathLst>
              <a:path w="189935" h="217068">
                <a:moveTo>
                  <a:pt x="68046" y="-11193"/>
                </a:moveTo>
                <a:cubicBezTo>
                  <a:pt x="71989" y="-14499"/>
                  <a:pt x="77797" y="-14372"/>
                  <a:pt x="81570" y="-10811"/>
                </a:cubicBezTo>
                <a:cubicBezTo>
                  <a:pt x="86785" y="-5893"/>
                  <a:pt x="91448" y="-466"/>
                  <a:pt x="95942" y="5045"/>
                </a:cubicBezTo>
                <a:cubicBezTo>
                  <a:pt x="101666" y="12041"/>
                  <a:pt x="108534" y="21283"/>
                  <a:pt x="115148" y="32263"/>
                </a:cubicBezTo>
                <a:cubicBezTo>
                  <a:pt x="117353" y="29381"/>
                  <a:pt x="119388" y="26837"/>
                  <a:pt x="121168" y="24675"/>
                </a:cubicBezTo>
                <a:cubicBezTo>
                  <a:pt x="121635" y="24123"/>
                  <a:pt x="122101" y="23530"/>
                  <a:pt x="122567" y="22936"/>
                </a:cubicBezTo>
                <a:cubicBezTo>
                  <a:pt x="125917" y="18781"/>
                  <a:pt x="130071" y="13567"/>
                  <a:pt x="135625" y="13567"/>
                </a:cubicBezTo>
                <a:cubicBezTo>
                  <a:pt x="141306" y="13567"/>
                  <a:pt x="145292" y="18612"/>
                  <a:pt x="148683" y="22936"/>
                </a:cubicBezTo>
                <a:cubicBezTo>
                  <a:pt x="149234" y="23657"/>
                  <a:pt x="149786" y="24335"/>
                  <a:pt x="150337" y="24971"/>
                </a:cubicBezTo>
                <a:cubicBezTo>
                  <a:pt x="154704" y="30228"/>
                  <a:pt x="160512" y="37817"/>
                  <a:pt x="166320" y="47187"/>
                </a:cubicBezTo>
                <a:cubicBezTo>
                  <a:pt x="177852" y="65799"/>
                  <a:pt x="189892" y="92296"/>
                  <a:pt x="189892" y="122058"/>
                </a:cubicBezTo>
                <a:cubicBezTo>
                  <a:pt x="189892" y="174503"/>
                  <a:pt x="147369" y="217026"/>
                  <a:pt x="94925" y="217026"/>
                </a:cubicBezTo>
                <a:cubicBezTo>
                  <a:pt x="42481" y="217026"/>
                  <a:pt x="0" y="174545"/>
                  <a:pt x="0" y="122101"/>
                </a:cubicBezTo>
                <a:cubicBezTo>
                  <a:pt x="0" y="83478"/>
                  <a:pt x="17425" y="50027"/>
                  <a:pt x="34129" y="26710"/>
                </a:cubicBezTo>
                <a:cubicBezTo>
                  <a:pt x="42566" y="14966"/>
                  <a:pt x="50960" y="5554"/>
                  <a:pt x="57277" y="-890"/>
                </a:cubicBezTo>
                <a:cubicBezTo>
                  <a:pt x="60754" y="-4452"/>
                  <a:pt x="64273" y="-7970"/>
                  <a:pt x="68088" y="-11150"/>
                </a:cubicBezTo>
                <a:close/>
                <a:moveTo>
                  <a:pt x="95688" y="176368"/>
                </a:moveTo>
                <a:cubicBezTo>
                  <a:pt x="106414" y="176368"/>
                  <a:pt x="115911" y="173400"/>
                  <a:pt x="124857" y="167465"/>
                </a:cubicBezTo>
                <a:cubicBezTo>
                  <a:pt x="142705" y="155000"/>
                  <a:pt x="147496" y="130071"/>
                  <a:pt x="136770" y="110484"/>
                </a:cubicBezTo>
                <a:cubicBezTo>
                  <a:pt x="134862" y="106669"/>
                  <a:pt x="129987" y="106414"/>
                  <a:pt x="127231" y="109636"/>
                </a:cubicBezTo>
                <a:lnTo>
                  <a:pt x="116547" y="122058"/>
                </a:lnTo>
                <a:cubicBezTo>
                  <a:pt x="113749" y="125281"/>
                  <a:pt x="108704" y="125196"/>
                  <a:pt x="106075" y="121847"/>
                </a:cubicBezTo>
                <a:cubicBezTo>
                  <a:pt x="98741" y="112477"/>
                  <a:pt x="85259" y="95391"/>
                  <a:pt x="78390" y="86658"/>
                </a:cubicBezTo>
                <a:cubicBezTo>
                  <a:pt x="76101" y="83732"/>
                  <a:pt x="71946" y="83266"/>
                  <a:pt x="69275" y="85852"/>
                </a:cubicBezTo>
                <a:cubicBezTo>
                  <a:pt x="61517" y="93399"/>
                  <a:pt x="47441" y="109933"/>
                  <a:pt x="47441" y="130071"/>
                </a:cubicBezTo>
                <a:cubicBezTo>
                  <a:pt x="47441" y="159155"/>
                  <a:pt x="68894" y="176368"/>
                  <a:pt x="95646" y="176368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0" name="Text 17"/>
          <p:cNvSpPr/>
          <p:nvPr/>
        </p:nvSpPr>
        <p:spPr>
          <a:xfrm>
            <a:off x="2764503" y="5648297"/>
            <a:ext cx="7004557" cy="2894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09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Prepárate para un semestre intensivo pero extremadamente gratificante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1974106" y="6670326"/>
            <a:ext cx="8239549" cy="3256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137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¡Empezamos!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1304925" cy="304800"/>
          </a:xfrm>
          <a:custGeom>
            <a:avLst/>
            <a:gdLst/>
            <a:ahLst/>
            <a:cxnLst/>
            <a:rect l="l" t="t" r="r" b="b"/>
            <a:pathLst>
              <a:path w="1304925" h="304800">
                <a:moveTo>
                  <a:pt x="57150" y="0"/>
                </a:moveTo>
                <a:lnTo>
                  <a:pt x="1247775" y="0"/>
                </a:lnTo>
                <a:cubicBezTo>
                  <a:pt x="1279317" y="0"/>
                  <a:pt x="1304925" y="25608"/>
                  <a:pt x="1304925" y="57150"/>
                </a:cubicBezTo>
                <a:lnTo>
                  <a:pt x="1304925" y="247650"/>
                </a:lnTo>
                <a:cubicBezTo>
                  <a:pt x="1304925" y="279192"/>
                  <a:pt x="1279317" y="304800"/>
                  <a:pt x="1247775" y="304800"/>
                </a:cubicBezTo>
                <a:lnTo>
                  <a:pt x="57150" y="304800"/>
                </a:lnTo>
                <a:cubicBezTo>
                  <a:pt x="25608" y="304800"/>
                  <a:pt x="0" y="279192"/>
                  <a:pt x="0" y="2476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95300" y="447675"/>
            <a:ext cx="114047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INTRODUCCIÓN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8001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Bienvenidos al Curso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5763" y="2309813"/>
            <a:ext cx="5591175" cy="1552575"/>
          </a:xfrm>
          <a:custGeom>
            <a:avLst/>
            <a:gdLst/>
            <a:ahLst/>
            <a:cxnLst/>
            <a:rect l="l" t="t" r="r" b="b"/>
            <a:pathLst>
              <a:path w="5591175" h="1552575">
                <a:moveTo>
                  <a:pt x="114301" y="0"/>
                </a:moveTo>
                <a:lnTo>
                  <a:pt x="5476874" y="0"/>
                </a:lnTo>
                <a:cubicBezTo>
                  <a:pt x="5540001" y="0"/>
                  <a:pt x="5591175" y="51174"/>
                  <a:pt x="5591175" y="114301"/>
                </a:cubicBezTo>
                <a:lnTo>
                  <a:pt x="5591175" y="1438274"/>
                </a:lnTo>
                <a:cubicBezTo>
                  <a:pt x="5591175" y="1501401"/>
                  <a:pt x="5540001" y="1552575"/>
                  <a:pt x="5476874" y="1552575"/>
                </a:cubicBezTo>
                <a:lnTo>
                  <a:pt x="114301" y="1552575"/>
                </a:lnTo>
                <a:cubicBezTo>
                  <a:pt x="51174" y="1552575"/>
                  <a:pt x="0" y="1501401"/>
                  <a:pt x="0" y="1438274"/>
                </a:cubicBezTo>
                <a:lnTo>
                  <a:pt x="0" y="114301"/>
                </a:lnTo>
                <a:cubicBezTo>
                  <a:pt x="0" y="51174"/>
                  <a:pt x="51174" y="0"/>
                  <a:pt x="114301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19125" y="25431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764381" y="2676525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83344" y="92273"/>
                </a:moveTo>
                <a:cubicBezTo>
                  <a:pt x="58702" y="92273"/>
                  <a:pt x="38695" y="72267"/>
                  <a:pt x="38695" y="47625"/>
                </a:cubicBezTo>
                <a:cubicBezTo>
                  <a:pt x="38695" y="22983"/>
                  <a:pt x="58702" y="2977"/>
                  <a:pt x="83344" y="2977"/>
                </a:cubicBezTo>
                <a:cubicBezTo>
                  <a:pt x="107986" y="2977"/>
                  <a:pt x="127992" y="22983"/>
                  <a:pt x="127992" y="47625"/>
                </a:cubicBezTo>
                <a:cubicBezTo>
                  <a:pt x="127992" y="72267"/>
                  <a:pt x="107986" y="92273"/>
                  <a:pt x="83344" y="92273"/>
                </a:cubicBezTo>
                <a:close/>
                <a:moveTo>
                  <a:pt x="71996" y="113109"/>
                </a:moveTo>
                <a:lnTo>
                  <a:pt x="94692" y="113109"/>
                </a:lnTo>
                <a:cubicBezTo>
                  <a:pt x="98301" y="113109"/>
                  <a:pt x="101203" y="116012"/>
                  <a:pt x="101203" y="119621"/>
                </a:cubicBezTo>
                <a:cubicBezTo>
                  <a:pt x="101203" y="121183"/>
                  <a:pt x="100645" y="122672"/>
                  <a:pt x="99640" y="123862"/>
                </a:cubicBezTo>
                <a:lnTo>
                  <a:pt x="89446" y="135768"/>
                </a:lnTo>
                <a:lnTo>
                  <a:pt x="100980" y="178594"/>
                </a:lnTo>
                <a:lnTo>
                  <a:pt x="101203" y="178594"/>
                </a:lnTo>
                <a:lnTo>
                  <a:pt x="114077" y="127062"/>
                </a:lnTo>
                <a:cubicBezTo>
                  <a:pt x="114895" y="123825"/>
                  <a:pt x="118207" y="121853"/>
                  <a:pt x="121332" y="123044"/>
                </a:cubicBezTo>
                <a:cubicBezTo>
                  <a:pt x="144363" y="131825"/>
                  <a:pt x="160734" y="154149"/>
                  <a:pt x="160734" y="180268"/>
                </a:cubicBezTo>
                <a:cubicBezTo>
                  <a:pt x="160734" y="185886"/>
                  <a:pt x="156158" y="190463"/>
                  <a:pt x="150540" y="190463"/>
                </a:cubicBezTo>
                <a:lnTo>
                  <a:pt x="16148" y="190500"/>
                </a:lnTo>
                <a:cubicBezTo>
                  <a:pt x="10530" y="190500"/>
                  <a:pt x="5953" y="185924"/>
                  <a:pt x="5953" y="180305"/>
                </a:cubicBezTo>
                <a:cubicBezTo>
                  <a:pt x="5953" y="154186"/>
                  <a:pt x="22324" y="131862"/>
                  <a:pt x="45355" y="123081"/>
                </a:cubicBezTo>
                <a:cubicBezTo>
                  <a:pt x="48481" y="121890"/>
                  <a:pt x="51792" y="123862"/>
                  <a:pt x="52611" y="127099"/>
                </a:cubicBezTo>
                <a:lnTo>
                  <a:pt x="65484" y="178631"/>
                </a:lnTo>
                <a:lnTo>
                  <a:pt x="65708" y="178631"/>
                </a:lnTo>
                <a:lnTo>
                  <a:pt x="77242" y="135806"/>
                </a:lnTo>
                <a:lnTo>
                  <a:pt x="67047" y="123899"/>
                </a:lnTo>
                <a:cubicBezTo>
                  <a:pt x="66042" y="122709"/>
                  <a:pt x="65484" y="121221"/>
                  <a:pt x="65484" y="119658"/>
                </a:cubicBezTo>
                <a:cubicBezTo>
                  <a:pt x="65484" y="116049"/>
                  <a:pt x="68387" y="113147"/>
                  <a:pt x="71996" y="113147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8" name="Text 6"/>
          <p:cNvSpPr/>
          <p:nvPr/>
        </p:nvSpPr>
        <p:spPr>
          <a:xfrm>
            <a:off x="1228725" y="2543175"/>
            <a:ext cx="4610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Sobre el Profesor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28725" y="2886075"/>
            <a:ext cx="45910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Profesional con experiencia en sistemas operativos, desarrollo de software y arquitectura de sistemas. Comprometido con tu aprendizaje práctico.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85763" y="4100513"/>
            <a:ext cx="5591175" cy="1552575"/>
          </a:xfrm>
          <a:custGeom>
            <a:avLst/>
            <a:gdLst/>
            <a:ahLst/>
            <a:cxnLst/>
            <a:rect l="l" t="t" r="r" b="b"/>
            <a:pathLst>
              <a:path w="5591175" h="1552575">
                <a:moveTo>
                  <a:pt x="114301" y="0"/>
                </a:moveTo>
                <a:lnTo>
                  <a:pt x="5476874" y="0"/>
                </a:lnTo>
                <a:cubicBezTo>
                  <a:pt x="5540001" y="0"/>
                  <a:pt x="5591175" y="51174"/>
                  <a:pt x="5591175" y="114301"/>
                </a:cubicBezTo>
                <a:lnTo>
                  <a:pt x="5591175" y="1438274"/>
                </a:lnTo>
                <a:cubicBezTo>
                  <a:pt x="5591175" y="1501401"/>
                  <a:pt x="5540001" y="1552575"/>
                  <a:pt x="5476874" y="1552575"/>
                </a:cubicBezTo>
                <a:lnTo>
                  <a:pt x="114301" y="1552575"/>
                </a:lnTo>
                <a:cubicBezTo>
                  <a:pt x="51174" y="1552575"/>
                  <a:pt x="0" y="1501401"/>
                  <a:pt x="0" y="1438274"/>
                </a:cubicBezTo>
                <a:lnTo>
                  <a:pt x="0" y="114301"/>
                </a:lnTo>
                <a:cubicBezTo>
                  <a:pt x="0" y="51174"/>
                  <a:pt x="51174" y="0"/>
                  <a:pt x="114301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19125" y="43338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752475" y="446722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66688" y="95250"/>
                </a:moveTo>
                <a:cubicBezTo>
                  <a:pt x="166688" y="55823"/>
                  <a:pt x="134677" y="23812"/>
                  <a:pt x="95250" y="23812"/>
                </a:cubicBezTo>
                <a:cubicBezTo>
                  <a:pt x="55823" y="23812"/>
                  <a:pt x="23813" y="55823"/>
                  <a:pt x="23812" y="95250"/>
                </a:cubicBezTo>
                <a:cubicBezTo>
                  <a:pt x="23812" y="134677"/>
                  <a:pt x="55823" y="166688"/>
                  <a:pt x="95250" y="166688"/>
                </a:cubicBezTo>
                <a:cubicBezTo>
                  <a:pt x="134677" y="166688"/>
                  <a:pt x="166688" y="134677"/>
                  <a:pt x="166688" y="95250"/>
                </a:cubicBezTo>
                <a:close/>
                <a:moveTo>
                  <a:pt x="0" y="95250"/>
                </a:moveTo>
                <a:cubicBezTo>
                  <a:pt x="0" y="42680"/>
                  <a:pt x="42680" y="0"/>
                  <a:pt x="95250" y="0"/>
                </a:cubicBezTo>
                <a:cubicBezTo>
                  <a:pt x="147820" y="0"/>
                  <a:pt x="190500" y="42680"/>
                  <a:pt x="190500" y="95250"/>
                </a:cubicBezTo>
                <a:cubicBezTo>
                  <a:pt x="190500" y="147820"/>
                  <a:pt x="147820" y="190500"/>
                  <a:pt x="95250" y="190500"/>
                </a:cubicBezTo>
                <a:cubicBezTo>
                  <a:pt x="42680" y="190500"/>
                  <a:pt x="0" y="147820"/>
                  <a:pt x="0" y="95250"/>
                </a:cubicBezTo>
                <a:close/>
                <a:moveTo>
                  <a:pt x="95250" y="125016"/>
                </a:moveTo>
                <a:cubicBezTo>
                  <a:pt x="111678" y="125016"/>
                  <a:pt x="125016" y="111678"/>
                  <a:pt x="125016" y="95250"/>
                </a:cubicBezTo>
                <a:cubicBezTo>
                  <a:pt x="125016" y="78822"/>
                  <a:pt x="111678" y="65484"/>
                  <a:pt x="95250" y="65484"/>
                </a:cubicBezTo>
                <a:cubicBezTo>
                  <a:pt x="78822" y="65484"/>
                  <a:pt x="65484" y="78822"/>
                  <a:pt x="65484" y="95250"/>
                </a:cubicBezTo>
                <a:cubicBezTo>
                  <a:pt x="65484" y="111678"/>
                  <a:pt x="78822" y="125016"/>
                  <a:pt x="95250" y="125016"/>
                </a:cubicBezTo>
                <a:close/>
                <a:moveTo>
                  <a:pt x="95250" y="41672"/>
                </a:moveTo>
                <a:cubicBezTo>
                  <a:pt x="124821" y="41672"/>
                  <a:pt x="148828" y="65679"/>
                  <a:pt x="148828" y="95250"/>
                </a:cubicBezTo>
                <a:cubicBezTo>
                  <a:pt x="148828" y="124821"/>
                  <a:pt x="124821" y="148828"/>
                  <a:pt x="95250" y="148828"/>
                </a:cubicBezTo>
                <a:cubicBezTo>
                  <a:pt x="65679" y="148828"/>
                  <a:pt x="41672" y="124821"/>
                  <a:pt x="41672" y="95250"/>
                </a:cubicBezTo>
                <a:cubicBezTo>
                  <a:pt x="41672" y="65679"/>
                  <a:pt x="65679" y="41672"/>
                  <a:pt x="95250" y="41672"/>
                </a:cubicBezTo>
                <a:close/>
                <a:moveTo>
                  <a:pt x="83344" y="95250"/>
                </a:moveTo>
                <a:cubicBezTo>
                  <a:pt x="83344" y="88679"/>
                  <a:pt x="88679" y="83344"/>
                  <a:pt x="95250" y="83344"/>
                </a:cubicBezTo>
                <a:cubicBezTo>
                  <a:pt x="101821" y="83344"/>
                  <a:pt x="107156" y="88679"/>
                  <a:pt x="107156" y="95250"/>
                </a:cubicBezTo>
                <a:cubicBezTo>
                  <a:pt x="107156" y="101821"/>
                  <a:pt x="101821" y="107156"/>
                  <a:pt x="95250" y="107156"/>
                </a:cubicBezTo>
                <a:cubicBezTo>
                  <a:pt x="88679" y="107156"/>
                  <a:pt x="83344" y="101821"/>
                  <a:pt x="83344" y="9525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3" name="Text 11"/>
          <p:cNvSpPr/>
          <p:nvPr/>
        </p:nvSpPr>
        <p:spPr>
          <a:xfrm>
            <a:off x="1228725" y="4333875"/>
            <a:ext cx="4610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Objetivo Principal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228725" y="4676775"/>
            <a:ext cx="45910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Entender cómo funcionan los sistemas operativos modernos desde la práctica, usando herramientas que los profesionales usan diariamente en la industria.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215063" y="1490663"/>
            <a:ext cx="5591175" cy="4981575"/>
          </a:xfrm>
          <a:custGeom>
            <a:avLst/>
            <a:gdLst/>
            <a:ahLst/>
            <a:cxnLst/>
            <a:rect l="l" t="t" r="r" b="b"/>
            <a:pathLst>
              <a:path w="5591175" h="4981575">
                <a:moveTo>
                  <a:pt x="114277" y="0"/>
                </a:moveTo>
                <a:lnTo>
                  <a:pt x="5476898" y="0"/>
                </a:lnTo>
                <a:cubicBezTo>
                  <a:pt x="5540011" y="0"/>
                  <a:pt x="5591175" y="51164"/>
                  <a:pt x="5591175" y="114277"/>
                </a:cubicBezTo>
                <a:lnTo>
                  <a:pt x="5591175" y="4867298"/>
                </a:lnTo>
                <a:cubicBezTo>
                  <a:pt x="5591175" y="4930411"/>
                  <a:pt x="5540011" y="4981575"/>
                  <a:pt x="5476898" y="4981575"/>
                </a:cubicBezTo>
                <a:lnTo>
                  <a:pt x="114277" y="4981575"/>
                </a:lnTo>
                <a:cubicBezTo>
                  <a:pt x="51164" y="4981575"/>
                  <a:pt x="0" y="4930411"/>
                  <a:pt x="0" y="4867298"/>
                </a:cubicBezTo>
                <a:lnTo>
                  <a:pt x="0" y="114277"/>
                </a:lnTo>
                <a:cubicBezTo>
                  <a:pt x="0" y="51206"/>
                  <a:pt x="51206" y="0"/>
                  <a:pt x="114277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477000" y="212407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20863" y="0"/>
                  <a:pt x="126891" y="3617"/>
                  <a:pt x="130016" y="9376"/>
                </a:cubicBezTo>
                <a:lnTo>
                  <a:pt x="226457" y="187970"/>
                </a:lnTo>
                <a:cubicBezTo>
                  <a:pt x="229448" y="193506"/>
                  <a:pt x="229314" y="200204"/>
                  <a:pt x="226100" y="205606"/>
                </a:cubicBezTo>
                <a:cubicBezTo>
                  <a:pt x="222885" y="211009"/>
                  <a:pt x="217036" y="214313"/>
                  <a:pt x="210741" y="214313"/>
                </a:cubicBezTo>
                <a:lnTo>
                  <a:pt x="17859" y="214313"/>
                </a:lnTo>
                <a:cubicBezTo>
                  <a:pt x="11564" y="214313"/>
                  <a:pt x="5760" y="211009"/>
                  <a:pt x="2500" y="205606"/>
                </a:cubicBezTo>
                <a:cubicBezTo>
                  <a:pt x="-759" y="200204"/>
                  <a:pt x="-848" y="193506"/>
                  <a:pt x="2143" y="187970"/>
                </a:cubicBezTo>
                <a:lnTo>
                  <a:pt x="98584" y="9376"/>
                </a:lnTo>
                <a:cubicBezTo>
                  <a:pt x="101709" y="3617"/>
                  <a:pt x="107737" y="0"/>
                  <a:pt x="114300" y="0"/>
                </a:cubicBezTo>
                <a:close/>
                <a:moveTo>
                  <a:pt x="114300" y="75009"/>
                </a:moveTo>
                <a:cubicBezTo>
                  <a:pt x="108362" y="75009"/>
                  <a:pt x="103584" y="79787"/>
                  <a:pt x="103584" y="85725"/>
                </a:cubicBezTo>
                <a:lnTo>
                  <a:pt x="103584" y="135731"/>
                </a:lnTo>
                <a:cubicBezTo>
                  <a:pt x="103584" y="141669"/>
                  <a:pt x="108362" y="146447"/>
                  <a:pt x="114300" y="146447"/>
                </a:cubicBezTo>
                <a:cubicBezTo>
                  <a:pt x="120238" y="146447"/>
                  <a:pt x="125016" y="141669"/>
                  <a:pt x="125016" y="135731"/>
                </a:cubicBezTo>
                <a:lnTo>
                  <a:pt x="125016" y="85725"/>
                </a:lnTo>
                <a:cubicBezTo>
                  <a:pt x="125016" y="79787"/>
                  <a:pt x="120238" y="75009"/>
                  <a:pt x="114300" y="75009"/>
                </a:cubicBezTo>
                <a:close/>
                <a:moveTo>
                  <a:pt x="126221" y="171450"/>
                </a:moveTo>
                <a:cubicBezTo>
                  <a:pt x="126492" y="167025"/>
                  <a:pt x="124286" y="162815"/>
                  <a:pt x="120492" y="160521"/>
                </a:cubicBezTo>
                <a:cubicBezTo>
                  <a:pt x="116699" y="158226"/>
                  <a:pt x="111946" y="158226"/>
                  <a:pt x="108152" y="160521"/>
                </a:cubicBezTo>
                <a:cubicBezTo>
                  <a:pt x="104359" y="162815"/>
                  <a:pt x="102152" y="167025"/>
                  <a:pt x="102424" y="171450"/>
                </a:cubicBezTo>
                <a:cubicBezTo>
                  <a:pt x="102152" y="175875"/>
                  <a:pt x="104359" y="180085"/>
                  <a:pt x="108152" y="182379"/>
                </a:cubicBezTo>
                <a:cubicBezTo>
                  <a:pt x="111946" y="184674"/>
                  <a:pt x="116699" y="184674"/>
                  <a:pt x="120492" y="182379"/>
                </a:cubicBezTo>
                <a:cubicBezTo>
                  <a:pt x="124286" y="180085"/>
                  <a:pt x="126492" y="175875"/>
                  <a:pt x="126221" y="17145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7" name="Text 15"/>
          <p:cNvSpPr/>
          <p:nvPr/>
        </p:nvSpPr>
        <p:spPr>
          <a:xfrm>
            <a:off x="6848475" y="2085975"/>
            <a:ext cx="28765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Este NO es un curso teórico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448425" y="2543175"/>
            <a:ext cx="52006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Trabajaremos con herramientas reales que usan desarrolladores y sysadmins en empresas de tecnología. Cada semana tendrás un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producto práctico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que podrás agregar a tu portafolio profesional.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453188" y="3519488"/>
            <a:ext cx="2476500" cy="1095375"/>
          </a:xfrm>
          <a:custGeom>
            <a:avLst/>
            <a:gdLst/>
            <a:ahLst/>
            <a:cxnLst/>
            <a:rect l="l" t="t" r="r" b="b"/>
            <a:pathLst>
              <a:path w="2476500" h="1095375">
                <a:moveTo>
                  <a:pt x="76205" y="0"/>
                </a:moveTo>
                <a:lnTo>
                  <a:pt x="2400295" y="0"/>
                </a:lnTo>
                <a:cubicBezTo>
                  <a:pt x="2442382" y="0"/>
                  <a:pt x="2476500" y="34118"/>
                  <a:pt x="2476500" y="76205"/>
                </a:cubicBezTo>
                <a:lnTo>
                  <a:pt x="2476500" y="1019170"/>
                </a:lnTo>
                <a:cubicBezTo>
                  <a:pt x="2476500" y="1061257"/>
                  <a:pt x="2442382" y="1095375"/>
                  <a:pt x="2400295" y="1095375"/>
                </a:cubicBezTo>
                <a:lnTo>
                  <a:pt x="76205" y="1095375"/>
                </a:lnTo>
                <a:cubicBezTo>
                  <a:pt x="34118" y="1095375"/>
                  <a:pt x="0" y="1061257"/>
                  <a:pt x="0" y="1019170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533084" y="3676650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201364" y="670"/>
                </a:moveTo>
                <a:cubicBezTo>
                  <a:pt x="191877" y="-2065"/>
                  <a:pt x="181998" y="3460"/>
                  <a:pt x="179263" y="12948"/>
                </a:cubicBezTo>
                <a:lnTo>
                  <a:pt x="107826" y="262979"/>
                </a:lnTo>
                <a:cubicBezTo>
                  <a:pt x="105091" y="272467"/>
                  <a:pt x="110617" y="282346"/>
                  <a:pt x="120104" y="285080"/>
                </a:cubicBezTo>
                <a:cubicBezTo>
                  <a:pt x="129592" y="287815"/>
                  <a:pt x="139471" y="282290"/>
                  <a:pt x="142205" y="272802"/>
                </a:cubicBezTo>
                <a:lnTo>
                  <a:pt x="213643" y="22771"/>
                </a:lnTo>
                <a:cubicBezTo>
                  <a:pt x="216377" y="13283"/>
                  <a:pt x="210852" y="3404"/>
                  <a:pt x="201364" y="670"/>
                </a:cubicBezTo>
                <a:close/>
                <a:moveTo>
                  <a:pt x="237418" y="76628"/>
                </a:moveTo>
                <a:cubicBezTo>
                  <a:pt x="230442" y="83604"/>
                  <a:pt x="230442" y="94934"/>
                  <a:pt x="237418" y="101910"/>
                </a:cubicBezTo>
                <a:lnTo>
                  <a:pt x="278383" y="142875"/>
                </a:lnTo>
                <a:lnTo>
                  <a:pt x="237418" y="183840"/>
                </a:lnTo>
                <a:cubicBezTo>
                  <a:pt x="230442" y="190816"/>
                  <a:pt x="230442" y="202146"/>
                  <a:pt x="237418" y="209122"/>
                </a:cubicBezTo>
                <a:cubicBezTo>
                  <a:pt x="244394" y="216098"/>
                  <a:pt x="255724" y="216098"/>
                  <a:pt x="262700" y="209122"/>
                </a:cubicBezTo>
                <a:lnTo>
                  <a:pt x="316278" y="155544"/>
                </a:lnTo>
                <a:cubicBezTo>
                  <a:pt x="323255" y="148568"/>
                  <a:pt x="323255" y="137238"/>
                  <a:pt x="316278" y="130262"/>
                </a:cubicBezTo>
                <a:lnTo>
                  <a:pt x="262700" y="76684"/>
                </a:lnTo>
                <a:cubicBezTo>
                  <a:pt x="255724" y="69707"/>
                  <a:pt x="244394" y="69707"/>
                  <a:pt x="237418" y="76684"/>
                </a:cubicBezTo>
                <a:close/>
                <a:moveTo>
                  <a:pt x="84106" y="76628"/>
                </a:moveTo>
                <a:cubicBezTo>
                  <a:pt x="77130" y="69652"/>
                  <a:pt x="65801" y="69652"/>
                  <a:pt x="58824" y="76628"/>
                </a:cubicBezTo>
                <a:lnTo>
                  <a:pt x="5246" y="130206"/>
                </a:lnTo>
                <a:cubicBezTo>
                  <a:pt x="-1730" y="137182"/>
                  <a:pt x="-1730" y="148512"/>
                  <a:pt x="5246" y="155488"/>
                </a:cubicBezTo>
                <a:lnTo>
                  <a:pt x="58824" y="209066"/>
                </a:lnTo>
                <a:cubicBezTo>
                  <a:pt x="65801" y="216043"/>
                  <a:pt x="77130" y="216043"/>
                  <a:pt x="84106" y="209066"/>
                </a:cubicBezTo>
                <a:cubicBezTo>
                  <a:pt x="91083" y="202090"/>
                  <a:pt x="91083" y="190760"/>
                  <a:pt x="84106" y="183784"/>
                </a:cubicBezTo>
                <a:lnTo>
                  <a:pt x="43142" y="142875"/>
                </a:lnTo>
                <a:lnTo>
                  <a:pt x="84051" y="101910"/>
                </a:lnTo>
                <a:cubicBezTo>
                  <a:pt x="91027" y="94934"/>
                  <a:pt x="91027" y="83604"/>
                  <a:pt x="84051" y="76628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1" name="Text 19"/>
          <p:cNvSpPr/>
          <p:nvPr/>
        </p:nvSpPr>
        <p:spPr>
          <a:xfrm>
            <a:off x="6572250" y="4038600"/>
            <a:ext cx="2238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Programación C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577013" y="4267200"/>
            <a:ext cx="2228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Sistemas de bajo nivel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9091613" y="3519488"/>
            <a:ext cx="2476500" cy="1095375"/>
          </a:xfrm>
          <a:custGeom>
            <a:avLst/>
            <a:gdLst/>
            <a:ahLst/>
            <a:cxnLst/>
            <a:rect l="l" t="t" r="r" b="b"/>
            <a:pathLst>
              <a:path w="2476500" h="1095375">
                <a:moveTo>
                  <a:pt x="76205" y="0"/>
                </a:moveTo>
                <a:lnTo>
                  <a:pt x="2400295" y="0"/>
                </a:lnTo>
                <a:cubicBezTo>
                  <a:pt x="2442382" y="0"/>
                  <a:pt x="2476500" y="34118"/>
                  <a:pt x="2476500" y="76205"/>
                </a:cubicBezTo>
                <a:lnTo>
                  <a:pt x="2476500" y="1019170"/>
                </a:lnTo>
                <a:cubicBezTo>
                  <a:pt x="2476500" y="1061257"/>
                  <a:pt x="2442382" y="1095375"/>
                  <a:pt x="2400295" y="1095375"/>
                </a:cubicBezTo>
                <a:lnTo>
                  <a:pt x="76205" y="1095375"/>
                </a:lnTo>
                <a:cubicBezTo>
                  <a:pt x="34118" y="1095375"/>
                  <a:pt x="0" y="1061257"/>
                  <a:pt x="0" y="1019170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10189369" y="36766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5246" y="66191"/>
                </a:moveTo>
                <a:cubicBezTo>
                  <a:pt x="-1730" y="59215"/>
                  <a:pt x="-1730" y="47885"/>
                  <a:pt x="5246" y="40909"/>
                </a:cubicBezTo>
                <a:cubicBezTo>
                  <a:pt x="12223" y="33933"/>
                  <a:pt x="23552" y="33933"/>
                  <a:pt x="30528" y="40909"/>
                </a:cubicBezTo>
                <a:lnTo>
                  <a:pt x="119825" y="130206"/>
                </a:lnTo>
                <a:cubicBezTo>
                  <a:pt x="126802" y="137182"/>
                  <a:pt x="126802" y="148512"/>
                  <a:pt x="119825" y="155488"/>
                </a:cubicBezTo>
                <a:lnTo>
                  <a:pt x="30528" y="244785"/>
                </a:lnTo>
                <a:cubicBezTo>
                  <a:pt x="23552" y="251761"/>
                  <a:pt x="12223" y="251761"/>
                  <a:pt x="5246" y="244785"/>
                </a:cubicBezTo>
                <a:cubicBezTo>
                  <a:pt x="-1730" y="237809"/>
                  <a:pt x="-1730" y="226479"/>
                  <a:pt x="5246" y="219503"/>
                </a:cubicBezTo>
                <a:lnTo>
                  <a:pt x="81874" y="142875"/>
                </a:lnTo>
                <a:lnTo>
                  <a:pt x="5246" y="66191"/>
                </a:lnTo>
                <a:close/>
                <a:moveTo>
                  <a:pt x="125016" y="214313"/>
                </a:moveTo>
                <a:lnTo>
                  <a:pt x="267891" y="214313"/>
                </a:lnTo>
                <a:cubicBezTo>
                  <a:pt x="277769" y="214313"/>
                  <a:pt x="285750" y="222293"/>
                  <a:pt x="285750" y="232172"/>
                </a:cubicBezTo>
                <a:cubicBezTo>
                  <a:pt x="285750" y="242050"/>
                  <a:pt x="277769" y="250031"/>
                  <a:pt x="267891" y="250031"/>
                </a:cubicBezTo>
                <a:lnTo>
                  <a:pt x="125016" y="250031"/>
                </a:lnTo>
                <a:cubicBezTo>
                  <a:pt x="115137" y="250031"/>
                  <a:pt x="107156" y="242050"/>
                  <a:pt x="107156" y="232172"/>
                </a:cubicBezTo>
                <a:cubicBezTo>
                  <a:pt x="107156" y="222293"/>
                  <a:pt x="115137" y="214313"/>
                  <a:pt x="125016" y="214313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5" name="Text 23"/>
          <p:cNvSpPr/>
          <p:nvPr/>
        </p:nvSpPr>
        <p:spPr>
          <a:xfrm>
            <a:off x="9210675" y="4038600"/>
            <a:ext cx="2238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Línea de Comandos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9215438" y="4267200"/>
            <a:ext cx="2228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Linux profesional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453188" y="4776788"/>
            <a:ext cx="2476500" cy="1095375"/>
          </a:xfrm>
          <a:custGeom>
            <a:avLst/>
            <a:gdLst/>
            <a:ahLst/>
            <a:cxnLst/>
            <a:rect l="l" t="t" r="r" b="b"/>
            <a:pathLst>
              <a:path w="2476500" h="1095375">
                <a:moveTo>
                  <a:pt x="76205" y="0"/>
                </a:moveTo>
                <a:lnTo>
                  <a:pt x="2400295" y="0"/>
                </a:lnTo>
                <a:cubicBezTo>
                  <a:pt x="2442382" y="0"/>
                  <a:pt x="2476500" y="34118"/>
                  <a:pt x="2476500" y="76205"/>
                </a:cubicBezTo>
                <a:lnTo>
                  <a:pt x="2476500" y="1019170"/>
                </a:lnTo>
                <a:cubicBezTo>
                  <a:pt x="2476500" y="1061257"/>
                  <a:pt x="2442382" y="1095375"/>
                  <a:pt x="2400295" y="1095375"/>
                </a:cubicBezTo>
                <a:lnTo>
                  <a:pt x="76205" y="1095375"/>
                </a:lnTo>
                <a:cubicBezTo>
                  <a:pt x="34118" y="1095375"/>
                  <a:pt x="0" y="1061257"/>
                  <a:pt x="0" y="1019170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7533084" y="4933950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107156" y="53578"/>
                </a:moveTo>
                <a:cubicBezTo>
                  <a:pt x="107156" y="23999"/>
                  <a:pt x="131155" y="0"/>
                  <a:pt x="160734" y="0"/>
                </a:cubicBezTo>
                <a:cubicBezTo>
                  <a:pt x="190314" y="0"/>
                  <a:pt x="214313" y="23999"/>
                  <a:pt x="214313" y="53578"/>
                </a:cubicBezTo>
                <a:lnTo>
                  <a:pt x="214313" y="55587"/>
                </a:lnTo>
                <a:cubicBezTo>
                  <a:pt x="214313" y="64350"/>
                  <a:pt x="207225" y="71438"/>
                  <a:pt x="198462" y="71438"/>
                </a:cubicBezTo>
                <a:lnTo>
                  <a:pt x="123062" y="71438"/>
                </a:lnTo>
                <a:cubicBezTo>
                  <a:pt x="114300" y="71438"/>
                  <a:pt x="107212" y="64350"/>
                  <a:pt x="107212" y="55587"/>
                </a:cubicBezTo>
                <a:lnTo>
                  <a:pt x="107212" y="53578"/>
                </a:lnTo>
                <a:close/>
                <a:moveTo>
                  <a:pt x="300038" y="60722"/>
                </a:moveTo>
                <a:cubicBezTo>
                  <a:pt x="305953" y="68591"/>
                  <a:pt x="304335" y="79809"/>
                  <a:pt x="296466" y="85725"/>
                </a:cubicBezTo>
                <a:lnTo>
                  <a:pt x="241883" y="126634"/>
                </a:lnTo>
                <a:cubicBezTo>
                  <a:pt x="244841" y="131601"/>
                  <a:pt x="247073" y="137071"/>
                  <a:pt x="248469" y="142875"/>
                </a:cubicBezTo>
                <a:lnTo>
                  <a:pt x="303609" y="142875"/>
                </a:lnTo>
                <a:cubicBezTo>
                  <a:pt x="313488" y="142875"/>
                  <a:pt x="321469" y="150856"/>
                  <a:pt x="321469" y="160734"/>
                </a:cubicBezTo>
                <a:cubicBezTo>
                  <a:pt x="321469" y="170613"/>
                  <a:pt x="313488" y="178594"/>
                  <a:pt x="303609" y="178594"/>
                </a:cubicBezTo>
                <a:lnTo>
                  <a:pt x="250031" y="178594"/>
                </a:lnTo>
                <a:lnTo>
                  <a:pt x="250031" y="196453"/>
                </a:lnTo>
                <a:cubicBezTo>
                  <a:pt x="250031" y="197904"/>
                  <a:pt x="249975" y="199411"/>
                  <a:pt x="249920" y="200862"/>
                </a:cubicBezTo>
                <a:lnTo>
                  <a:pt x="296466" y="235744"/>
                </a:lnTo>
                <a:cubicBezTo>
                  <a:pt x="304335" y="241660"/>
                  <a:pt x="305953" y="252878"/>
                  <a:pt x="300038" y="260747"/>
                </a:cubicBezTo>
                <a:cubicBezTo>
                  <a:pt x="294122" y="268616"/>
                  <a:pt x="282904" y="270235"/>
                  <a:pt x="275034" y="264319"/>
                </a:cubicBezTo>
                <a:lnTo>
                  <a:pt x="239818" y="237920"/>
                </a:lnTo>
                <a:cubicBezTo>
                  <a:pt x="226870" y="262589"/>
                  <a:pt x="202704" y="280448"/>
                  <a:pt x="174129" y="284745"/>
                </a:cubicBezTo>
                <a:lnTo>
                  <a:pt x="174129" y="156270"/>
                </a:lnTo>
                <a:cubicBezTo>
                  <a:pt x="174129" y="148847"/>
                  <a:pt x="168157" y="142875"/>
                  <a:pt x="160734" y="142875"/>
                </a:cubicBezTo>
                <a:cubicBezTo>
                  <a:pt x="153312" y="142875"/>
                  <a:pt x="147340" y="148847"/>
                  <a:pt x="147340" y="156270"/>
                </a:cubicBezTo>
                <a:lnTo>
                  <a:pt x="147340" y="284745"/>
                </a:lnTo>
                <a:cubicBezTo>
                  <a:pt x="118765" y="280448"/>
                  <a:pt x="94599" y="262589"/>
                  <a:pt x="81651" y="237920"/>
                </a:cubicBezTo>
                <a:lnTo>
                  <a:pt x="46434" y="264319"/>
                </a:lnTo>
                <a:cubicBezTo>
                  <a:pt x="38565" y="270235"/>
                  <a:pt x="27347" y="268616"/>
                  <a:pt x="21431" y="260747"/>
                </a:cubicBezTo>
                <a:cubicBezTo>
                  <a:pt x="15515" y="252878"/>
                  <a:pt x="17134" y="241660"/>
                  <a:pt x="25003" y="235744"/>
                </a:cubicBezTo>
                <a:lnTo>
                  <a:pt x="71549" y="200862"/>
                </a:lnTo>
                <a:cubicBezTo>
                  <a:pt x="71493" y="199411"/>
                  <a:pt x="71438" y="197960"/>
                  <a:pt x="71438" y="196453"/>
                </a:cubicBezTo>
                <a:lnTo>
                  <a:pt x="71438" y="178594"/>
                </a:lnTo>
                <a:lnTo>
                  <a:pt x="17859" y="178594"/>
                </a:lnTo>
                <a:cubicBezTo>
                  <a:pt x="7981" y="178594"/>
                  <a:pt x="0" y="170613"/>
                  <a:pt x="0" y="160734"/>
                </a:cubicBezTo>
                <a:cubicBezTo>
                  <a:pt x="0" y="150856"/>
                  <a:pt x="7981" y="142875"/>
                  <a:pt x="17859" y="142875"/>
                </a:cubicBezTo>
                <a:lnTo>
                  <a:pt x="73000" y="142875"/>
                </a:lnTo>
                <a:cubicBezTo>
                  <a:pt x="74395" y="137071"/>
                  <a:pt x="76628" y="131601"/>
                  <a:pt x="79586" y="126634"/>
                </a:cubicBezTo>
                <a:lnTo>
                  <a:pt x="25003" y="85725"/>
                </a:lnTo>
                <a:cubicBezTo>
                  <a:pt x="17134" y="79809"/>
                  <a:pt x="15515" y="68591"/>
                  <a:pt x="21431" y="60722"/>
                </a:cubicBezTo>
                <a:cubicBezTo>
                  <a:pt x="27347" y="52853"/>
                  <a:pt x="38565" y="51234"/>
                  <a:pt x="46434" y="57150"/>
                </a:cubicBezTo>
                <a:lnTo>
                  <a:pt x="107156" y="102691"/>
                </a:lnTo>
                <a:cubicBezTo>
                  <a:pt x="114021" y="99845"/>
                  <a:pt x="121555" y="98227"/>
                  <a:pt x="129480" y="98227"/>
                </a:cubicBezTo>
                <a:lnTo>
                  <a:pt x="191988" y="98227"/>
                </a:lnTo>
                <a:cubicBezTo>
                  <a:pt x="199913" y="98227"/>
                  <a:pt x="207448" y="99789"/>
                  <a:pt x="214313" y="102691"/>
                </a:cubicBezTo>
                <a:lnTo>
                  <a:pt x="275034" y="57150"/>
                </a:lnTo>
                <a:cubicBezTo>
                  <a:pt x="282904" y="51234"/>
                  <a:pt x="294122" y="52853"/>
                  <a:pt x="300038" y="60722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9" name="Text 27"/>
          <p:cNvSpPr/>
          <p:nvPr/>
        </p:nvSpPr>
        <p:spPr>
          <a:xfrm>
            <a:off x="6572250" y="5295900"/>
            <a:ext cx="2238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Debugging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577013" y="5524500"/>
            <a:ext cx="2228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Valgrind, gdb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9091613" y="4776788"/>
            <a:ext cx="2476500" cy="1095375"/>
          </a:xfrm>
          <a:custGeom>
            <a:avLst/>
            <a:gdLst/>
            <a:ahLst/>
            <a:cxnLst/>
            <a:rect l="l" t="t" r="r" b="b"/>
            <a:pathLst>
              <a:path w="2476500" h="1095375">
                <a:moveTo>
                  <a:pt x="76205" y="0"/>
                </a:moveTo>
                <a:lnTo>
                  <a:pt x="2400295" y="0"/>
                </a:lnTo>
                <a:cubicBezTo>
                  <a:pt x="2442382" y="0"/>
                  <a:pt x="2476500" y="34118"/>
                  <a:pt x="2476500" y="76205"/>
                </a:cubicBezTo>
                <a:lnTo>
                  <a:pt x="2476500" y="1019170"/>
                </a:lnTo>
                <a:cubicBezTo>
                  <a:pt x="2476500" y="1061257"/>
                  <a:pt x="2442382" y="1095375"/>
                  <a:pt x="2400295" y="1095375"/>
                </a:cubicBezTo>
                <a:lnTo>
                  <a:pt x="76205" y="1095375"/>
                </a:lnTo>
                <a:cubicBezTo>
                  <a:pt x="34118" y="1095375"/>
                  <a:pt x="0" y="1061257"/>
                  <a:pt x="0" y="1019170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10207228" y="4933950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35719" y="17859"/>
                </a:moveTo>
                <a:cubicBezTo>
                  <a:pt x="16018" y="17859"/>
                  <a:pt x="0" y="33877"/>
                  <a:pt x="0" y="53578"/>
                </a:cubicBezTo>
                <a:lnTo>
                  <a:pt x="0" y="89297"/>
                </a:lnTo>
                <a:cubicBezTo>
                  <a:pt x="0" y="108998"/>
                  <a:pt x="16018" y="125016"/>
                  <a:pt x="35719" y="125016"/>
                </a:cubicBezTo>
                <a:lnTo>
                  <a:pt x="214313" y="125016"/>
                </a:lnTo>
                <a:cubicBezTo>
                  <a:pt x="234014" y="125016"/>
                  <a:pt x="250031" y="108998"/>
                  <a:pt x="250031" y="89297"/>
                </a:cubicBezTo>
                <a:lnTo>
                  <a:pt x="250031" y="53578"/>
                </a:lnTo>
                <a:cubicBezTo>
                  <a:pt x="250031" y="33877"/>
                  <a:pt x="234014" y="17859"/>
                  <a:pt x="214313" y="17859"/>
                </a:cubicBezTo>
                <a:lnTo>
                  <a:pt x="35719" y="17859"/>
                </a:lnTo>
                <a:close/>
                <a:moveTo>
                  <a:pt x="156270" y="58043"/>
                </a:moveTo>
                <a:cubicBezTo>
                  <a:pt x="163662" y="58043"/>
                  <a:pt x="169664" y="64045"/>
                  <a:pt x="169664" y="71438"/>
                </a:cubicBezTo>
                <a:cubicBezTo>
                  <a:pt x="169664" y="78830"/>
                  <a:pt x="163662" y="84832"/>
                  <a:pt x="156270" y="84832"/>
                </a:cubicBezTo>
                <a:cubicBezTo>
                  <a:pt x="148877" y="84832"/>
                  <a:pt x="142875" y="78830"/>
                  <a:pt x="142875" y="71438"/>
                </a:cubicBezTo>
                <a:cubicBezTo>
                  <a:pt x="142875" y="64045"/>
                  <a:pt x="148877" y="58043"/>
                  <a:pt x="156270" y="58043"/>
                </a:cubicBezTo>
                <a:close/>
                <a:moveTo>
                  <a:pt x="187523" y="71438"/>
                </a:moveTo>
                <a:cubicBezTo>
                  <a:pt x="187523" y="64045"/>
                  <a:pt x="193525" y="58043"/>
                  <a:pt x="200918" y="58043"/>
                </a:cubicBezTo>
                <a:cubicBezTo>
                  <a:pt x="208311" y="58043"/>
                  <a:pt x="214313" y="64045"/>
                  <a:pt x="214313" y="71438"/>
                </a:cubicBezTo>
                <a:cubicBezTo>
                  <a:pt x="214313" y="78830"/>
                  <a:pt x="208311" y="84832"/>
                  <a:pt x="200918" y="84832"/>
                </a:cubicBezTo>
                <a:cubicBezTo>
                  <a:pt x="193525" y="84832"/>
                  <a:pt x="187523" y="78830"/>
                  <a:pt x="187523" y="71438"/>
                </a:cubicBezTo>
                <a:close/>
                <a:moveTo>
                  <a:pt x="35719" y="160734"/>
                </a:moveTo>
                <a:cubicBezTo>
                  <a:pt x="16018" y="160734"/>
                  <a:pt x="0" y="176752"/>
                  <a:pt x="0" y="196453"/>
                </a:cubicBezTo>
                <a:lnTo>
                  <a:pt x="0" y="232172"/>
                </a:lnTo>
                <a:cubicBezTo>
                  <a:pt x="0" y="251873"/>
                  <a:pt x="16018" y="267891"/>
                  <a:pt x="35719" y="267891"/>
                </a:cubicBezTo>
                <a:lnTo>
                  <a:pt x="214313" y="267891"/>
                </a:lnTo>
                <a:cubicBezTo>
                  <a:pt x="234014" y="267891"/>
                  <a:pt x="250031" y="251873"/>
                  <a:pt x="250031" y="232172"/>
                </a:cubicBezTo>
                <a:lnTo>
                  <a:pt x="250031" y="196453"/>
                </a:lnTo>
                <a:cubicBezTo>
                  <a:pt x="250031" y="176752"/>
                  <a:pt x="234014" y="160734"/>
                  <a:pt x="214313" y="160734"/>
                </a:cubicBezTo>
                <a:lnTo>
                  <a:pt x="35719" y="160734"/>
                </a:lnTo>
                <a:close/>
                <a:moveTo>
                  <a:pt x="156270" y="200918"/>
                </a:moveTo>
                <a:cubicBezTo>
                  <a:pt x="163662" y="200918"/>
                  <a:pt x="169664" y="206920"/>
                  <a:pt x="169664" y="214313"/>
                </a:cubicBezTo>
                <a:cubicBezTo>
                  <a:pt x="169664" y="221705"/>
                  <a:pt x="163662" y="227707"/>
                  <a:pt x="156270" y="227707"/>
                </a:cubicBezTo>
                <a:cubicBezTo>
                  <a:pt x="148877" y="227707"/>
                  <a:pt x="142875" y="221705"/>
                  <a:pt x="142875" y="214313"/>
                </a:cubicBezTo>
                <a:cubicBezTo>
                  <a:pt x="142875" y="206920"/>
                  <a:pt x="148877" y="200918"/>
                  <a:pt x="156270" y="200918"/>
                </a:cubicBezTo>
                <a:close/>
                <a:moveTo>
                  <a:pt x="187523" y="214313"/>
                </a:moveTo>
                <a:cubicBezTo>
                  <a:pt x="187523" y="206920"/>
                  <a:pt x="193525" y="200918"/>
                  <a:pt x="200918" y="200918"/>
                </a:cubicBezTo>
                <a:cubicBezTo>
                  <a:pt x="208311" y="200918"/>
                  <a:pt x="214313" y="206920"/>
                  <a:pt x="214313" y="214313"/>
                </a:cubicBezTo>
                <a:cubicBezTo>
                  <a:pt x="214313" y="221705"/>
                  <a:pt x="208311" y="227707"/>
                  <a:pt x="200918" y="227707"/>
                </a:cubicBezTo>
                <a:cubicBezTo>
                  <a:pt x="193525" y="227707"/>
                  <a:pt x="187523" y="221705"/>
                  <a:pt x="187523" y="214313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3" name="Text 31"/>
          <p:cNvSpPr/>
          <p:nvPr/>
        </p:nvSpPr>
        <p:spPr>
          <a:xfrm>
            <a:off x="9210675" y="5295900"/>
            <a:ext cx="2238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Infraestructura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215438" y="5524500"/>
            <a:ext cx="2228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Docker, K8s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1104900" cy="304800"/>
          </a:xfrm>
          <a:custGeom>
            <a:avLst/>
            <a:gdLst/>
            <a:ahLst/>
            <a:cxnLst/>
            <a:rect l="l" t="t" r="r" b="b"/>
            <a:pathLst>
              <a:path w="1104900" h="304800">
                <a:moveTo>
                  <a:pt x="57150" y="0"/>
                </a:moveTo>
                <a:lnTo>
                  <a:pt x="1047750" y="0"/>
                </a:lnTo>
                <a:cubicBezTo>
                  <a:pt x="1079292" y="0"/>
                  <a:pt x="1104900" y="25608"/>
                  <a:pt x="1104900" y="57150"/>
                </a:cubicBezTo>
                <a:lnTo>
                  <a:pt x="1104900" y="247650"/>
                </a:lnTo>
                <a:cubicBezTo>
                  <a:pt x="1104900" y="279192"/>
                  <a:pt x="1079292" y="304800"/>
                  <a:pt x="1047750" y="304800"/>
                </a:cubicBezTo>
                <a:lnTo>
                  <a:pt x="57150" y="304800"/>
                </a:lnTo>
                <a:cubicBezTo>
                  <a:pt x="25608" y="304800"/>
                  <a:pt x="0" y="279192"/>
                  <a:pt x="0" y="2476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95300" y="447675"/>
            <a:ext cx="93955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RELEVANCIA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8001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¿Por Qué Este Curso Importa?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5763" y="1490663"/>
            <a:ext cx="11420475" cy="1647825"/>
          </a:xfrm>
          <a:custGeom>
            <a:avLst/>
            <a:gdLst/>
            <a:ahLst/>
            <a:cxnLst/>
            <a:rect l="l" t="t" r="r" b="b"/>
            <a:pathLst>
              <a:path w="11420475" h="1647825">
                <a:moveTo>
                  <a:pt x="114293" y="0"/>
                </a:moveTo>
                <a:lnTo>
                  <a:pt x="11306182" y="0"/>
                </a:lnTo>
                <a:cubicBezTo>
                  <a:pt x="11369262" y="0"/>
                  <a:pt x="11420475" y="51213"/>
                  <a:pt x="11420475" y="114293"/>
                </a:cubicBezTo>
                <a:lnTo>
                  <a:pt x="11420475" y="1533532"/>
                </a:lnTo>
                <a:cubicBezTo>
                  <a:pt x="11420475" y="1596612"/>
                  <a:pt x="11369262" y="1647825"/>
                  <a:pt x="11306182" y="1647825"/>
                </a:cubicBezTo>
                <a:lnTo>
                  <a:pt x="114293" y="1647825"/>
                </a:lnTo>
                <a:cubicBezTo>
                  <a:pt x="51213" y="1647825"/>
                  <a:pt x="0" y="1596612"/>
                  <a:pt x="0" y="1533532"/>
                </a:cubicBezTo>
                <a:lnTo>
                  <a:pt x="0" y="114293"/>
                </a:lnTo>
                <a:cubicBezTo>
                  <a:pt x="0" y="51213"/>
                  <a:pt x="51213" y="0"/>
                  <a:pt x="114293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19125" y="17240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771525" y="18764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808" y="2322"/>
                </a:moveTo>
                <a:cubicBezTo>
                  <a:pt x="110460" y="-759"/>
                  <a:pt x="118140" y="-759"/>
                  <a:pt x="124792" y="2322"/>
                </a:cubicBezTo>
                <a:lnTo>
                  <a:pt x="222394" y="47417"/>
                </a:lnTo>
                <a:cubicBezTo>
                  <a:pt x="226189" y="49158"/>
                  <a:pt x="228600" y="52953"/>
                  <a:pt x="228600" y="57150"/>
                </a:cubicBezTo>
                <a:cubicBezTo>
                  <a:pt x="228600" y="61347"/>
                  <a:pt x="226189" y="65142"/>
                  <a:pt x="222394" y="66883"/>
                </a:cubicBezTo>
                <a:lnTo>
                  <a:pt x="124792" y="111978"/>
                </a:lnTo>
                <a:cubicBezTo>
                  <a:pt x="118140" y="115059"/>
                  <a:pt x="110460" y="115059"/>
                  <a:pt x="103808" y="111978"/>
                </a:cubicBezTo>
                <a:lnTo>
                  <a:pt x="6206" y="66883"/>
                </a:lnTo>
                <a:cubicBezTo>
                  <a:pt x="2411" y="65097"/>
                  <a:pt x="0" y="61302"/>
                  <a:pt x="0" y="57150"/>
                </a:cubicBezTo>
                <a:cubicBezTo>
                  <a:pt x="0" y="52998"/>
                  <a:pt x="2411" y="49158"/>
                  <a:pt x="6206" y="47417"/>
                </a:cubicBezTo>
                <a:lnTo>
                  <a:pt x="103808" y="2322"/>
                </a:lnTo>
                <a:close/>
                <a:moveTo>
                  <a:pt x="21476" y="97512"/>
                </a:moveTo>
                <a:lnTo>
                  <a:pt x="94833" y="131400"/>
                </a:lnTo>
                <a:cubicBezTo>
                  <a:pt x="107201" y="137115"/>
                  <a:pt x="121444" y="137115"/>
                  <a:pt x="133811" y="131400"/>
                </a:cubicBezTo>
                <a:lnTo>
                  <a:pt x="207169" y="97512"/>
                </a:lnTo>
                <a:lnTo>
                  <a:pt x="222394" y="104567"/>
                </a:lnTo>
                <a:cubicBezTo>
                  <a:pt x="226189" y="106308"/>
                  <a:pt x="228600" y="110103"/>
                  <a:pt x="228600" y="114300"/>
                </a:cubicBezTo>
                <a:cubicBezTo>
                  <a:pt x="228600" y="118497"/>
                  <a:pt x="226189" y="122292"/>
                  <a:pt x="222394" y="124033"/>
                </a:cubicBezTo>
                <a:lnTo>
                  <a:pt x="124792" y="169128"/>
                </a:lnTo>
                <a:cubicBezTo>
                  <a:pt x="118140" y="172209"/>
                  <a:pt x="110460" y="172209"/>
                  <a:pt x="103808" y="169128"/>
                </a:cubicBezTo>
                <a:lnTo>
                  <a:pt x="6206" y="124033"/>
                </a:lnTo>
                <a:cubicBezTo>
                  <a:pt x="2411" y="122247"/>
                  <a:pt x="0" y="118452"/>
                  <a:pt x="0" y="114300"/>
                </a:cubicBezTo>
                <a:cubicBezTo>
                  <a:pt x="0" y="110148"/>
                  <a:pt x="2411" y="106308"/>
                  <a:pt x="6206" y="104567"/>
                </a:cubicBezTo>
                <a:lnTo>
                  <a:pt x="21431" y="97512"/>
                </a:lnTo>
                <a:close/>
                <a:moveTo>
                  <a:pt x="6206" y="161717"/>
                </a:moveTo>
                <a:lnTo>
                  <a:pt x="21431" y="154662"/>
                </a:lnTo>
                <a:lnTo>
                  <a:pt x="94789" y="188550"/>
                </a:lnTo>
                <a:cubicBezTo>
                  <a:pt x="107156" y="194265"/>
                  <a:pt x="121399" y="194265"/>
                  <a:pt x="133767" y="188550"/>
                </a:cubicBezTo>
                <a:lnTo>
                  <a:pt x="207124" y="154662"/>
                </a:lnTo>
                <a:lnTo>
                  <a:pt x="222349" y="161717"/>
                </a:lnTo>
                <a:cubicBezTo>
                  <a:pt x="226144" y="163458"/>
                  <a:pt x="228555" y="167253"/>
                  <a:pt x="228555" y="171450"/>
                </a:cubicBezTo>
                <a:cubicBezTo>
                  <a:pt x="228555" y="175647"/>
                  <a:pt x="226144" y="179442"/>
                  <a:pt x="222349" y="181183"/>
                </a:cubicBezTo>
                <a:lnTo>
                  <a:pt x="124748" y="226278"/>
                </a:lnTo>
                <a:cubicBezTo>
                  <a:pt x="118095" y="229359"/>
                  <a:pt x="110416" y="229359"/>
                  <a:pt x="103763" y="226278"/>
                </a:cubicBezTo>
                <a:lnTo>
                  <a:pt x="6206" y="181183"/>
                </a:lnTo>
                <a:cubicBezTo>
                  <a:pt x="2411" y="179397"/>
                  <a:pt x="0" y="175602"/>
                  <a:pt x="0" y="171450"/>
                </a:cubicBezTo>
                <a:cubicBezTo>
                  <a:pt x="0" y="167298"/>
                  <a:pt x="2411" y="163458"/>
                  <a:pt x="6206" y="161717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8" name="Text 6"/>
          <p:cNvSpPr/>
          <p:nvPr/>
        </p:nvSpPr>
        <p:spPr>
          <a:xfrm>
            <a:off x="1304925" y="1838325"/>
            <a:ext cx="43338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 Base de Toda la Computación Moderna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19125" y="2409825"/>
            <a:ext cx="110299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Desde servidores en la nube hasta smartphones,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todo ejecuta un sistema operativo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 Entender cómo funcionan internamente te convierte en un mejor desarrollador, DevOps engineer, o arquitecto de sistemas. Es el conocimiento que diferencia a los profesionales senior.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85763" y="3338513"/>
            <a:ext cx="3676650" cy="2362200"/>
          </a:xfrm>
          <a:custGeom>
            <a:avLst/>
            <a:gdLst/>
            <a:ahLst/>
            <a:cxnLst/>
            <a:rect l="l" t="t" r="r" b="b"/>
            <a:pathLst>
              <a:path w="3676650" h="2362200">
                <a:moveTo>
                  <a:pt x="114307" y="0"/>
                </a:moveTo>
                <a:lnTo>
                  <a:pt x="3562343" y="0"/>
                </a:lnTo>
                <a:cubicBezTo>
                  <a:pt x="3625431" y="0"/>
                  <a:pt x="3676650" y="51219"/>
                  <a:pt x="3676650" y="114307"/>
                </a:cubicBezTo>
                <a:lnTo>
                  <a:pt x="3676650" y="2247893"/>
                </a:lnTo>
                <a:cubicBezTo>
                  <a:pt x="3676650" y="2310981"/>
                  <a:pt x="3625431" y="2362200"/>
                  <a:pt x="3562343" y="2362200"/>
                </a:cubicBezTo>
                <a:lnTo>
                  <a:pt x="114307" y="2362200"/>
                </a:lnTo>
                <a:cubicBezTo>
                  <a:pt x="51219" y="2362200"/>
                  <a:pt x="0" y="2310981"/>
                  <a:pt x="0" y="2247893"/>
                </a:cubicBezTo>
                <a:lnTo>
                  <a:pt x="0" y="114307"/>
                </a:lnTo>
                <a:cubicBezTo>
                  <a:pt x="0" y="51219"/>
                  <a:pt x="51219" y="0"/>
                  <a:pt x="114307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04838" y="35718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74414" y="17859"/>
                </a:moveTo>
                <a:lnTo>
                  <a:pt x="116086" y="17859"/>
                </a:lnTo>
                <a:cubicBezTo>
                  <a:pt x="117723" y="17859"/>
                  <a:pt x="119063" y="19199"/>
                  <a:pt x="119063" y="20836"/>
                </a:cubicBezTo>
                <a:lnTo>
                  <a:pt x="119063" y="35719"/>
                </a:lnTo>
                <a:lnTo>
                  <a:pt x="71438" y="35719"/>
                </a:lnTo>
                <a:lnTo>
                  <a:pt x="71438" y="20836"/>
                </a:lnTo>
                <a:cubicBezTo>
                  <a:pt x="71438" y="19199"/>
                  <a:pt x="72777" y="17859"/>
                  <a:pt x="74414" y="17859"/>
                </a:cubicBezTo>
                <a:close/>
                <a:moveTo>
                  <a:pt x="53578" y="20836"/>
                </a:moveTo>
                <a:lnTo>
                  <a:pt x="53578" y="35719"/>
                </a:lnTo>
                <a:lnTo>
                  <a:pt x="23812" y="35719"/>
                </a:lnTo>
                <a:cubicBezTo>
                  <a:pt x="10678" y="35719"/>
                  <a:pt x="0" y="46397"/>
                  <a:pt x="0" y="59531"/>
                </a:cubicBezTo>
                <a:lnTo>
                  <a:pt x="0" y="95250"/>
                </a:lnTo>
                <a:lnTo>
                  <a:pt x="190500" y="95250"/>
                </a:lnTo>
                <a:lnTo>
                  <a:pt x="190500" y="59531"/>
                </a:lnTo>
                <a:cubicBezTo>
                  <a:pt x="190500" y="46397"/>
                  <a:pt x="179822" y="35719"/>
                  <a:pt x="166688" y="35719"/>
                </a:cubicBezTo>
                <a:lnTo>
                  <a:pt x="136922" y="35719"/>
                </a:lnTo>
                <a:lnTo>
                  <a:pt x="136922" y="20836"/>
                </a:lnTo>
                <a:cubicBezTo>
                  <a:pt x="136922" y="9339"/>
                  <a:pt x="127583" y="0"/>
                  <a:pt x="116086" y="0"/>
                </a:cubicBezTo>
                <a:lnTo>
                  <a:pt x="74414" y="0"/>
                </a:lnTo>
                <a:cubicBezTo>
                  <a:pt x="62917" y="0"/>
                  <a:pt x="53578" y="9339"/>
                  <a:pt x="53578" y="20836"/>
                </a:cubicBezTo>
                <a:close/>
                <a:moveTo>
                  <a:pt x="190500" y="113109"/>
                </a:moveTo>
                <a:lnTo>
                  <a:pt x="119063" y="113109"/>
                </a:lnTo>
                <a:lnTo>
                  <a:pt x="119063" y="119063"/>
                </a:lnTo>
                <a:cubicBezTo>
                  <a:pt x="119063" y="125648"/>
                  <a:pt x="113742" y="130969"/>
                  <a:pt x="107156" y="130969"/>
                </a:cubicBezTo>
                <a:lnTo>
                  <a:pt x="83344" y="130969"/>
                </a:lnTo>
                <a:cubicBezTo>
                  <a:pt x="76758" y="130969"/>
                  <a:pt x="71438" y="125648"/>
                  <a:pt x="71438" y="119063"/>
                </a:cubicBezTo>
                <a:lnTo>
                  <a:pt x="71438" y="113109"/>
                </a:lnTo>
                <a:lnTo>
                  <a:pt x="0" y="113109"/>
                </a:lnTo>
                <a:lnTo>
                  <a:pt x="0" y="154781"/>
                </a:lnTo>
                <a:cubicBezTo>
                  <a:pt x="0" y="167915"/>
                  <a:pt x="10678" y="178594"/>
                  <a:pt x="23812" y="178594"/>
                </a:cubicBezTo>
                <a:lnTo>
                  <a:pt x="166688" y="178594"/>
                </a:lnTo>
                <a:cubicBezTo>
                  <a:pt x="179822" y="178594"/>
                  <a:pt x="190500" y="167915"/>
                  <a:pt x="190500" y="154781"/>
                </a:cubicBezTo>
                <a:lnTo>
                  <a:pt x="190500" y="113109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2" name="Text 10"/>
          <p:cNvSpPr/>
          <p:nvPr/>
        </p:nvSpPr>
        <p:spPr>
          <a:xfrm>
            <a:off x="933450" y="3533775"/>
            <a:ext cx="1409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Demanda Laboral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81025" y="3914775"/>
            <a:ext cx="33623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Las empresas buscan profesionales que entiendan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concurrencia, memoria, y rendimiento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 Es requisito en big tech.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81025" y="4814888"/>
            <a:ext cx="3286125" cy="9525"/>
          </a:xfrm>
          <a:custGeom>
            <a:avLst/>
            <a:gdLst/>
            <a:ahLst/>
            <a:cxnLst/>
            <a:rect l="l" t="t" r="r" b="b"/>
            <a:pathLst>
              <a:path w="3286125" h="9525">
                <a:moveTo>
                  <a:pt x="0" y="0"/>
                </a:moveTo>
                <a:lnTo>
                  <a:pt x="3286125" y="0"/>
                </a:lnTo>
                <a:lnTo>
                  <a:pt x="328612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15" name="Text 13"/>
          <p:cNvSpPr/>
          <p:nvPr/>
        </p:nvSpPr>
        <p:spPr>
          <a:xfrm>
            <a:off x="581025" y="4972050"/>
            <a:ext cx="3429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85%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81025" y="5314950"/>
            <a:ext cx="3352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 ofertas senior lo requieren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259163" y="3338513"/>
            <a:ext cx="3676650" cy="2362200"/>
          </a:xfrm>
          <a:custGeom>
            <a:avLst/>
            <a:gdLst/>
            <a:ahLst/>
            <a:cxnLst/>
            <a:rect l="l" t="t" r="r" b="b"/>
            <a:pathLst>
              <a:path w="3676650" h="2362200">
                <a:moveTo>
                  <a:pt x="114307" y="0"/>
                </a:moveTo>
                <a:lnTo>
                  <a:pt x="3562343" y="0"/>
                </a:lnTo>
                <a:cubicBezTo>
                  <a:pt x="3625431" y="0"/>
                  <a:pt x="3676650" y="51219"/>
                  <a:pt x="3676650" y="114307"/>
                </a:cubicBezTo>
                <a:lnTo>
                  <a:pt x="3676650" y="2247893"/>
                </a:lnTo>
                <a:cubicBezTo>
                  <a:pt x="3676650" y="2310981"/>
                  <a:pt x="3625431" y="2362200"/>
                  <a:pt x="3562343" y="2362200"/>
                </a:cubicBezTo>
                <a:lnTo>
                  <a:pt x="114307" y="2362200"/>
                </a:lnTo>
                <a:cubicBezTo>
                  <a:pt x="51219" y="2362200"/>
                  <a:pt x="0" y="2310981"/>
                  <a:pt x="0" y="2247893"/>
                </a:cubicBezTo>
                <a:lnTo>
                  <a:pt x="0" y="114307"/>
                </a:lnTo>
                <a:cubicBezTo>
                  <a:pt x="0" y="51219"/>
                  <a:pt x="51219" y="0"/>
                  <a:pt x="114307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4478238" y="35718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7625" y="119063"/>
                </a:moveTo>
                <a:lnTo>
                  <a:pt x="9116" y="119063"/>
                </a:lnTo>
                <a:cubicBezTo>
                  <a:pt x="-149" y="119063"/>
                  <a:pt x="-5842" y="108979"/>
                  <a:pt x="-1079" y="101017"/>
                </a:cubicBezTo>
                <a:lnTo>
                  <a:pt x="18604" y="68200"/>
                </a:lnTo>
                <a:cubicBezTo>
                  <a:pt x="21841" y="62805"/>
                  <a:pt x="27645" y="59531"/>
                  <a:pt x="33933" y="59531"/>
                </a:cubicBezTo>
                <a:lnTo>
                  <a:pt x="69279" y="59531"/>
                </a:lnTo>
                <a:cubicBezTo>
                  <a:pt x="97594" y="11571"/>
                  <a:pt x="139824" y="9153"/>
                  <a:pt x="168064" y="13283"/>
                </a:cubicBezTo>
                <a:cubicBezTo>
                  <a:pt x="172827" y="13990"/>
                  <a:pt x="176547" y="17711"/>
                  <a:pt x="177217" y="22436"/>
                </a:cubicBezTo>
                <a:cubicBezTo>
                  <a:pt x="181347" y="50676"/>
                  <a:pt x="178929" y="92906"/>
                  <a:pt x="130969" y="121221"/>
                </a:cubicBezTo>
                <a:lnTo>
                  <a:pt x="130969" y="156567"/>
                </a:lnTo>
                <a:cubicBezTo>
                  <a:pt x="130969" y="162855"/>
                  <a:pt x="127695" y="168659"/>
                  <a:pt x="122300" y="171896"/>
                </a:cubicBezTo>
                <a:lnTo>
                  <a:pt x="89483" y="191579"/>
                </a:lnTo>
                <a:cubicBezTo>
                  <a:pt x="81558" y="196342"/>
                  <a:pt x="71438" y="190612"/>
                  <a:pt x="71438" y="181384"/>
                </a:cubicBezTo>
                <a:lnTo>
                  <a:pt x="71438" y="142875"/>
                </a:lnTo>
                <a:cubicBezTo>
                  <a:pt x="71438" y="129741"/>
                  <a:pt x="60759" y="119063"/>
                  <a:pt x="47625" y="119063"/>
                </a:cubicBezTo>
                <a:lnTo>
                  <a:pt x="47588" y="119063"/>
                </a:lnTo>
                <a:close/>
                <a:moveTo>
                  <a:pt x="148828" y="59531"/>
                </a:moveTo>
                <a:cubicBezTo>
                  <a:pt x="148828" y="49674"/>
                  <a:pt x="140826" y="41672"/>
                  <a:pt x="130969" y="41672"/>
                </a:cubicBezTo>
                <a:cubicBezTo>
                  <a:pt x="121112" y="41672"/>
                  <a:pt x="113109" y="49674"/>
                  <a:pt x="113109" y="59531"/>
                </a:cubicBezTo>
                <a:cubicBezTo>
                  <a:pt x="113109" y="69388"/>
                  <a:pt x="121112" y="77391"/>
                  <a:pt x="130969" y="77391"/>
                </a:cubicBezTo>
                <a:cubicBezTo>
                  <a:pt x="140826" y="77391"/>
                  <a:pt x="148828" y="69388"/>
                  <a:pt x="148828" y="59531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9" name="Text 17"/>
          <p:cNvSpPr/>
          <p:nvPr/>
        </p:nvSpPr>
        <p:spPr>
          <a:xfrm>
            <a:off x="4806851" y="3533775"/>
            <a:ext cx="1447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Optimización Real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454426" y="3914775"/>
            <a:ext cx="33623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Aprenderás 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debuggear programas concurrentes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optimizar aplicaciones, y configurar sistemas de alto rendimiento.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454426" y="4814888"/>
            <a:ext cx="3286125" cy="9525"/>
          </a:xfrm>
          <a:custGeom>
            <a:avLst/>
            <a:gdLst/>
            <a:ahLst/>
            <a:cxnLst/>
            <a:rect l="l" t="t" r="r" b="b"/>
            <a:pathLst>
              <a:path w="3286125" h="9525">
                <a:moveTo>
                  <a:pt x="0" y="0"/>
                </a:moveTo>
                <a:lnTo>
                  <a:pt x="3286125" y="0"/>
                </a:lnTo>
                <a:lnTo>
                  <a:pt x="328612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22" name="Text 20"/>
          <p:cNvSpPr/>
          <p:nvPr/>
        </p:nvSpPr>
        <p:spPr>
          <a:xfrm>
            <a:off x="4454426" y="4972050"/>
            <a:ext cx="3429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10x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454426" y="5314950"/>
            <a:ext cx="3352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mejora en troubleshooting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8132713" y="3338513"/>
            <a:ext cx="3676650" cy="2362200"/>
          </a:xfrm>
          <a:custGeom>
            <a:avLst/>
            <a:gdLst/>
            <a:ahLst/>
            <a:cxnLst/>
            <a:rect l="l" t="t" r="r" b="b"/>
            <a:pathLst>
              <a:path w="3676650" h="2362200">
                <a:moveTo>
                  <a:pt x="114307" y="0"/>
                </a:moveTo>
                <a:lnTo>
                  <a:pt x="3562343" y="0"/>
                </a:lnTo>
                <a:cubicBezTo>
                  <a:pt x="3625431" y="0"/>
                  <a:pt x="3676650" y="51219"/>
                  <a:pt x="3676650" y="114307"/>
                </a:cubicBezTo>
                <a:lnTo>
                  <a:pt x="3676650" y="2247893"/>
                </a:lnTo>
                <a:cubicBezTo>
                  <a:pt x="3676650" y="2310981"/>
                  <a:pt x="3625431" y="2362200"/>
                  <a:pt x="3562343" y="2362200"/>
                </a:cubicBezTo>
                <a:lnTo>
                  <a:pt x="114307" y="2362200"/>
                </a:lnTo>
                <a:cubicBezTo>
                  <a:pt x="51219" y="2362200"/>
                  <a:pt x="0" y="2310981"/>
                  <a:pt x="0" y="2247893"/>
                </a:cubicBezTo>
                <a:lnTo>
                  <a:pt x="0" y="114307"/>
                </a:lnTo>
                <a:cubicBezTo>
                  <a:pt x="0" y="51219"/>
                  <a:pt x="51219" y="0"/>
                  <a:pt x="114307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8339882" y="3571875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0" y="125016"/>
                </a:moveTo>
                <a:cubicBezTo>
                  <a:pt x="0" y="154595"/>
                  <a:pt x="23999" y="178594"/>
                  <a:pt x="53578" y="178594"/>
                </a:cubicBezTo>
                <a:lnTo>
                  <a:pt x="166688" y="178594"/>
                </a:lnTo>
                <a:cubicBezTo>
                  <a:pt x="192993" y="178594"/>
                  <a:pt x="214313" y="157274"/>
                  <a:pt x="214313" y="130969"/>
                </a:cubicBezTo>
                <a:cubicBezTo>
                  <a:pt x="214313" y="111770"/>
                  <a:pt x="202964" y="95213"/>
                  <a:pt x="186593" y="87697"/>
                </a:cubicBezTo>
                <a:cubicBezTo>
                  <a:pt x="189086" y="82823"/>
                  <a:pt x="190500" y="77279"/>
                  <a:pt x="190500" y="71438"/>
                </a:cubicBezTo>
                <a:cubicBezTo>
                  <a:pt x="190500" y="51718"/>
                  <a:pt x="174501" y="35719"/>
                  <a:pt x="154781" y="35719"/>
                </a:cubicBezTo>
                <a:cubicBezTo>
                  <a:pt x="148196" y="35719"/>
                  <a:pt x="142056" y="37505"/>
                  <a:pt x="136773" y="40593"/>
                </a:cubicBezTo>
                <a:cubicBezTo>
                  <a:pt x="127806" y="23552"/>
                  <a:pt x="109910" y="11906"/>
                  <a:pt x="89297" y="11906"/>
                </a:cubicBezTo>
                <a:cubicBezTo>
                  <a:pt x="59717" y="11906"/>
                  <a:pt x="35719" y="35905"/>
                  <a:pt x="35719" y="65484"/>
                </a:cubicBezTo>
                <a:cubicBezTo>
                  <a:pt x="35719" y="68461"/>
                  <a:pt x="35979" y="71400"/>
                  <a:pt x="36426" y="74228"/>
                </a:cubicBezTo>
                <a:cubicBezTo>
                  <a:pt x="15255" y="81372"/>
                  <a:pt x="0" y="101426"/>
                  <a:pt x="0" y="12501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6" name="Text 24"/>
          <p:cNvSpPr/>
          <p:nvPr/>
        </p:nvSpPr>
        <p:spPr>
          <a:xfrm>
            <a:off x="8680400" y="3533775"/>
            <a:ext cx="1057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Cloud Native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327975" y="3914775"/>
            <a:ext cx="33623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Entender containers, Kubernetes y sistemas distribuidos es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fundamental en la nube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8327975" y="4814888"/>
            <a:ext cx="3286125" cy="9525"/>
          </a:xfrm>
          <a:custGeom>
            <a:avLst/>
            <a:gdLst/>
            <a:ahLst/>
            <a:cxnLst/>
            <a:rect l="l" t="t" r="r" b="b"/>
            <a:pathLst>
              <a:path w="3286125" h="9525">
                <a:moveTo>
                  <a:pt x="0" y="0"/>
                </a:moveTo>
                <a:lnTo>
                  <a:pt x="3286125" y="0"/>
                </a:lnTo>
                <a:lnTo>
                  <a:pt x="328612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29" name="Text 27"/>
          <p:cNvSpPr/>
          <p:nvPr/>
        </p:nvSpPr>
        <p:spPr>
          <a:xfrm>
            <a:off x="8327975" y="4972050"/>
            <a:ext cx="3429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2025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8327975" y="5314950"/>
            <a:ext cx="3352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estándar de la industria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385763" y="5900738"/>
            <a:ext cx="11420475" cy="542925"/>
          </a:xfrm>
          <a:custGeom>
            <a:avLst/>
            <a:gdLst/>
            <a:ahLst/>
            <a:cxnLst/>
            <a:rect l="l" t="t" r="r" b="b"/>
            <a:pathLst>
              <a:path w="11420475" h="542925">
                <a:moveTo>
                  <a:pt x="114302" y="0"/>
                </a:moveTo>
                <a:lnTo>
                  <a:pt x="11306173" y="0"/>
                </a:lnTo>
                <a:cubicBezTo>
                  <a:pt x="11369300" y="0"/>
                  <a:pt x="11420475" y="51175"/>
                  <a:pt x="11420475" y="114302"/>
                </a:cubicBezTo>
                <a:lnTo>
                  <a:pt x="11420475" y="428623"/>
                </a:lnTo>
                <a:cubicBezTo>
                  <a:pt x="11420475" y="491750"/>
                  <a:pt x="11369300" y="542925"/>
                  <a:pt x="11306173" y="542925"/>
                </a:cubicBezTo>
                <a:lnTo>
                  <a:pt x="114302" y="542925"/>
                </a:lnTo>
                <a:cubicBezTo>
                  <a:pt x="51175" y="542925"/>
                  <a:pt x="0" y="491750"/>
                  <a:pt x="0" y="4286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6366F1">
              <a:alpha val="10196"/>
            </a:srgbClr>
          </a:soli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600075" y="605790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3" name="Text 31"/>
          <p:cNvSpPr/>
          <p:nvPr/>
        </p:nvSpPr>
        <p:spPr>
          <a:xfrm>
            <a:off x="981075" y="6057900"/>
            <a:ext cx="10048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Dato clave: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Los ingenieros que entienden sistemas operativos ganan en promedio 30% más que aquellos que solo conocen programación de alto nivel.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1257300" cy="304800"/>
          </a:xfrm>
          <a:custGeom>
            <a:avLst/>
            <a:gdLst/>
            <a:ahLst/>
            <a:cxnLst/>
            <a:rect l="l" t="t" r="r" b="b"/>
            <a:pathLst>
              <a:path w="1257300" h="304800">
                <a:moveTo>
                  <a:pt x="57150" y="0"/>
                </a:moveTo>
                <a:lnTo>
                  <a:pt x="1200150" y="0"/>
                </a:lnTo>
                <a:cubicBezTo>
                  <a:pt x="1231692" y="0"/>
                  <a:pt x="1257300" y="25608"/>
                  <a:pt x="1257300" y="57150"/>
                </a:cubicBezTo>
                <a:lnTo>
                  <a:pt x="1257300" y="247650"/>
                </a:lnTo>
                <a:cubicBezTo>
                  <a:pt x="1257300" y="279192"/>
                  <a:pt x="1231692" y="304800"/>
                  <a:pt x="1200150" y="304800"/>
                </a:cubicBezTo>
                <a:lnTo>
                  <a:pt x="57150" y="304800"/>
                </a:lnTo>
                <a:cubicBezTo>
                  <a:pt x="25608" y="304800"/>
                  <a:pt x="0" y="279192"/>
                  <a:pt x="0" y="2476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95300" y="447675"/>
            <a:ext cx="10937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METODOLOGÍA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8001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Enfoque del Curso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13335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WSL2 + Práctica Real con Herramientas de la Industria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5763" y="1833563"/>
            <a:ext cx="5591175" cy="1457325"/>
          </a:xfrm>
          <a:custGeom>
            <a:avLst/>
            <a:gdLst/>
            <a:ahLst/>
            <a:cxnLst/>
            <a:rect l="l" t="t" r="r" b="b"/>
            <a:pathLst>
              <a:path w="5591175" h="1457325">
                <a:moveTo>
                  <a:pt x="114298" y="0"/>
                </a:moveTo>
                <a:lnTo>
                  <a:pt x="5476877" y="0"/>
                </a:lnTo>
                <a:cubicBezTo>
                  <a:pt x="5539960" y="0"/>
                  <a:pt x="5591175" y="51215"/>
                  <a:pt x="5591175" y="114298"/>
                </a:cubicBezTo>
                <a:lnTo>
                  <a:pt x="5591175" y="1343027"/>
                </a:lnTo>
                <a:cubicBezTo>
                  <a:pt x="5591175" y="1406110"/>
                  <a:pt x="5539960" y="1457325"/>
                  <a:pt x="5476877" y="1457325"/>
                </a:cubicBezTo>
                <a:lnTo>
                  <a:pt x="114298" y="1457325"/>
                </a:lnTo>
                <a:cubicBezTo>
                  <a:pt x="51215" y="1457325"/>
                  <a:pt x="0" y="1406110"/>
                  <a:pt x="0" y="1343027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1025" y="20288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709613" y="2143125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0" y="41836"/>
                </a:moveTo>
                <a:lnTo>
                  <a:pt x="81975" y="30540"/>
                </a:lnTo>
                <a:lnTo>
                  <a:pt x="81975" y="109746"/>
                </a:lnTo>
                <a:lnTo>
                  <a:pt x="0" y="109746"/>
                </a:lnTo>
                <a:lnTo>
                  <a:pt x="0" y="41836"/>
                </a:lnTo>
                <a:close/>
                <a:moveTo>
                  <a:pt x="0" y="186764"/>
                </a:moveTo>
                <a:lnTo>
                  <a:pt x="81975" y="198060"/>
                </a:lnTo>
                <a:lnTo>
                  <a:pt x="81975" y="119836"/>
                </a:lnTo>
                <a:lnTo>
                  <a:pt x="0" y="119836"/>
                </a:lnTo>
                <a:lnTo>
                  <a:pt x="0" y="186764"/>
                </a:lnTo>
                <a:close/>
                <a:moveTo>
                  <a:pt x="90994" y="199266"/>
                </a:moveTo>
                <a:lnTo>
                  <a:pt x="200025" y="214313"/>
                </a:lnTo>
                <a:lnTo>
                  <a:pt x="200025" y="119836"/>
                </a:lnTo>
                <a:lnTo>
                  <a:pt x="90994" y="119836"/>
                </a:lnTo>
                <a:lnTo>
                  <a:pt x="90994" y="199266"/>
                </a:lnTo>
                <a:close/>
                <a:moveTo>
                  <a:pt x="90994" y="29334"/>
                </a:moveTo>
                <a:lnTo>
                  <a:pt x="90994" y="109746"/>
                </a:lnTo>
                <a:lnTo>
                  <a:pt x="200025" y="109746"/>
                </a:lnTo>
                <a:lnTo>
                  <a:pt x="200025" y="14287"/>
                </a:lnTo>
                <a:lnTo>
                  <a:pt x="90994" y="29334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9" name="Text 7"/>
          <p:cNvSpPr/>
          <p:nvPr/>
        </p:nvSpPr>
        <p:spPr>
          <a:xfrm>
            <a:off x="1190625" y="2028825"/>
            <a:ext cx="1981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WSL2 como Base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90625" y="2295525"/>
            <a:ext cx="1952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Windows Subsystem for Linux 2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81025" y="2600325"/>
            <a:ext cx="52768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 una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VM ligera con kernel Linux real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que permite ejecutar Linux nativo dentro de Windows sin necesidad de dual-boot ni máquinas dedicadas.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85763" y="3452813"/>
            <a:ext cx="5591175" cy="1457325"/>
          </a:xfrm>
          <a:custGeom>
            <a:avLst/>
            <a:gdLst/>
            <a:ahLst/>
            <a:cxnLst/>
            <a:rect l="l" t="t" r="r" b="b"/>
            <a:pathLst>
              <a:path w="5591175" h="1457325">
                <a:moveTo>
                  <a:pt x="114298" y="0"/>
                </a:moveTo>
                <a:lnTo>
                  <a:pt x="5476877" y="0"/>
                </a:lnTo>
                <a:cubicBezTo>
                  <a:pt x="5539960" y="0"/>
                  <a:pt x="5591175" y="51215"/>
                  <a:pt x="5591175" y="114298"/>
                </a:cubicBezTo>
                <a:lnTo>
                  <a:pt x="5591175" y="1343027"/>
                </a:lnTo>
                <a:cubicBezTo>
                  <a:pt x="5591175" y="1406110"/>
                  <a:pt x="5539960" y="1457325"/>
                  <a:pt x="5476877" y="1457325"/>
                </a:cubicBezTo>
                <a:lnTo>
                  <a:pt x="114298" y="1457325"/>
                </a:lnTo>
                <a:cubicBezTo>
                  <a:pt x="51215" y="1457325"/>
                  <a:pt x="0" y="1406110"/>
                  <a:pt x="0" y="1343027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81025" y="36480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666750" y="3762375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56225" y="105504"/>
                </a:moveTo>
                <a:lnTo>
                  <a:pt x="126712" y="105504"/>
                </a:lnTo>
                <a:lnTo>
                  <a:pt x="126712" y="78983"/>
                </a:lnTo>
                <a:lnTo>
                  <a:pt x="156225" y="78983"/>
                </a:lnTo>
                <a:lnTo>
                  <a:pt x="156225" y="105504"/>
                </a:lnTo>
                <a:close/>
                <a:moveTo>
                  <a:pt x="156225" y="14288"/>
                </a:moveTo>
                <a:lnTo>
                  <a:pt x="126712" y="14288"/>
                </a:lnTo>
                <a:lnTo>
                  <a:pt x="126712" y="41389"/>
                </a:lnTo>
                <a:lnTo>
                  <a:pt x="156225" y="41389"/>
                </a:lnTo>
                <a:lnTo>
                  <a:pt x="156225" y="14288"/>
                </a:lnTo>
                <a:close/>
                <a:moveTo>
                  <a:pt x="191140" y="78938"/>
                </a:moveTo>
                <a:lnTo>
                  <a:pt x="161627" y="78938"/>
                </a:lnTo>
                <a:lnTo>
                  <a:pt x="161627" y="105460"/>
                </a:lnTo>
                <a:lnTo>
                  <a:pt x="191140" y="105460"/>
                </a:lnTo>
                <a:lnTo>
                  <a:pt x="191140" y="78938"/>
                </a:lnTo>
                <a:close/>
                <a:moveTo>
                  <a:pt x="121354" y="46747"/>
                </a:moveTo>
                <a:lnTo>
                  <a:pt x="91842" y="46747"/>
                </a:lnTo>
                <a:lnTo>
                  <a:pt x="91842" y="73581"/>
                </a:lnTo>
                <a:lnTo>
                  <a:pt x="121354" y="73581"/>
                </a:lnTo>
                <a:lnTo>
                  <a:pt x="121354" y="46747"/>
                </a:lnTo>
                <a:close/>
                <a:moveTo>
                  <a:pt x="156225" y="46747"/>
                </a:moveTo>
                <a:lnTo>
                  <a:pt x="126712" y="46747"/>
                </a:lnTo>
                <a:lnTo>
                  <a:pt x="126712" y="73581"/>
                </a:lnTo>
                <a:lnTo>
                  <a:pt x="156225" y="73581"/>
                </a:lnTo>
                <a:lnTo>
                  <a:pt x="156225" y="46747"/>
                </a:lnTo>
                <a:close/>
                <a:moveTo>
                  <a:pt x="279812" y="91395"/>
                </a:moveTo>
                <a:cubicBezTo>
                  <a:pt x="273382" y="87064"/>
                  <a:pt x="258559" y="85502"/>
                  <a:pt x="247174" y="87645"/>
                </a:cubicBezTo>
                <a:cubicBezTo>
                  <a:pt x="245700" y="76929"/>
                  <a:pt x="239717" y="67598"/>
                  <a:pt x="228823" y="59204"/>
                </a:cubicBezTo>
                <a:lnTo>
                  <a:pt x="222572" y="55052"/>
                </a:lnTo>
                <a:lnTo>
                  <a:pt x="218420" y="61302"/>
                </a:lnTo>
                <a:cubicBezTo>
                  <a:pt x="210205" y="73715"/>
                  <a:pt x="207972" y="94164"/>
                  <a:pt x="216768" y="107647"/>
                </a:cubicBezTo>
                <a:cubicBezTo>
                  <a:pt x="212884" y="109746"/>
                  <a:pt x="205249" y="112603"/>
                  <a:pt x="195158" y="112425"/>
                </a:cubicBezTo>
                <a:lnTo>
                  <a:pt x="1072" y="112425"/>
                </a:lnTo>
                <a:cubicBezTo>
                  <a:pt x="-2813" y="135106"/>
                  <a:pt x="3661" y="164574"/>
                  <a:pt x="20717" y="184800"/>
                </a:cubicBezTo>
                <a:cubicBezTo>
                  <a:pt x="37281" y="204401"/>
                  <a:pt x="62106" y="214357"/>
                  <a:pt x="94565" y="214357"/>
                </a:cubicBezTo>
                <a:cubicBezTo>
                  <a:pt x="164842" y="214357"/>
                  <a:pt x="216857" y="181987"/>
                  <a:pt x="241191" y="123185"/>
                </a:cubicBezTo>
                <a:cubicBezTo>
                  <a:pt x="250746" y="123364"/>
                  <a:pt x="271373" y="123230"/>
                  <a:pt x="281955" y="103004"/>
                </a:cubicBezTo>
                <a:cubicBezTo>
                  <a:pt x="282625" y="101888"/>
                  <a:pt x="284902" y="97110"/>
                  <a:pt x="285750" y="95369"/>
                </a:cubicBezTo>
                <a:lnTo>
                  <a:pt x="279812" y="91395"/>
                </a:lnTo>
                <a:close/>
                <a:moveTo>
                  <a:pt x="51614" y="78938"/>
                </a:moveTo>
                <a:lnTo>
                  <a:pt x="22146" y="78938"/>
                </a:lnTo>
                <a:lnTo>
                  <a:pt x="22146" y="105460"/>
                </a:lnTo>
                <a:lnTo>
                  <a:pt x="51658" y="105460"/>
                </a:lnTo>
                <a:lnTo>
                  <a:pt x="51658" y="78938"/>
                </a:lnTo>
                <a:lnTo>
                  <a:pt x="51614" y="78938"/>
                </a:lnTo>
                <a:close/>
                <a:moveTo>
                  <a:pt x="86484" y="78938"/>
                </a:moveTo>
                <a:lnTo>
                  <a:pt x="56971" y="78938"/>
                </a:lnTo>
                <a:lnTo>
                  <a:pt x="56971" y="105460"/>
                </a:lnTo>
                <a:lnTo>
                  <a:pt x="86484" y="105460"/>
                </a:lnTo>
                <a:lnTo>
                  <a:pt x="86484" y="78938"/>
                </a:lnTo>
                <a:close/>
                <a:moveTo>
                  <a:pt x="121354" y="78938"/>
                </a:moveTo>
                <a:lnTo>
                  <a:pt x="91842" y="78938"/>
                </a:lnTo>
                <a:lnTo>
                  <a:pt x="91842" y="105460"/>
                </a:lnTo>
                <a:lnTo>
                  <a:pt x="121354" y="105460"/>
                </a:lnTo>
                <a:lnTo>
                  <a:pt x="121354" y="78938"/>
                </a:lnTo>
                <a:close/>
                <a:moveTo>
                  <a:pt x="86484" y="46747"/>
                </a:moveTo>
                <a:lnTo>
                  <a:pt x="56971" y="46747"/>
                </a:lnTo>
                <a:lnTo>
                  <a:pt x="56971" y="73581"/>
                </a:lnTo>
                <a:lnTo>
                  <a:pt x="86484" y="73581"/>
                </a:lnTo>
                <a:lnTo>
                  <a:pt x="86484" y="46747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5" name="Text 13"/>
          <p:cNvSpPr/>
          <p:nvPr/>
        </p:nvSpPr>
        <p:spPr>
          <a:xfrm>
            <a:off x="1190625" y="3648075"/>
            <a:ext cx="1647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Docker Containers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190625" y="3914775"/>
            <a:ext cx="1619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Virtualización ligera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81025" y="4219575"/>
            <a:ext cx="52768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Docker utiliza el kernel de WSL2 para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aislar procesos mediante namespaces y cgroups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la tecnología estándar en la industria.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85763" y="5072063"/>
            <a:ext cx="5591175" cy="542925"/>
          </a:xfrm>
          <a:custGeom>
            <a:avLst/>
            <a:gdLst/>
            <a:ahLst/>
            <a:cxnLst/>
            <a:rect l="l" t="t" r="r" b="b"/>
            <a:pathLst>
              <a:path w="5591175" h="542925">
                <a:moveTo>
                  <a:pt x="114302" y="0"/>
                </a:moveTo>
                <a:lnTo>
                  <a:pt x="5476873" y="0"/>
                </a:lnTo>
                <a:cubicBezTo>
                  <a:pt x="5540000" y="0"/>
                  <a:pt x="5591175" y="51175"/>
                  <a:pt x="5591175" y="114302"/>
                </a:cubicBezTo>
                <a:lnTo>
                  <a:pt x="5591175" y="428623"/>
                </a:lnTo>
                <a:cubicBezTo>
                  <a:pt x="5591175" y="491750"/>
                  <a:pt x="5540000" y="542925"/>
                  <a:pt x="5476873" y="542925"/>
                </a:cubicBezTo>
                <a:lnTo>
                  <a:pt x="114302" y="542925"/>
                </a:lnTo>
                <a:cubicBezTo>
                  <a:pt x="51175" y="542925"/>
                  <a:pt x="0" y="491750"/>
                  <a:pt x="0" y="4286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6366F1">
              <a:alpha val="10196"/>
            </a:srgbClr>
          </a:soli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66738" y="52482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126653" y="79139"/>
                </a:moveTo>
                <a:lnTo>
                  <a:pt x="96887" y="126764"/>
                </a:lnTo>
                <a:cubicBezTo>
                  <a:pt x="95324" y="129257"/>
                  <a:pt x="92646" y="130820"/>
                  <a:pt x="89706" y="130969"/>
                </a:cubicBezTo>
                <a:cubicBezTo>
                  <a:pt x="86767" y="131118"/>
                  <a:pt x="83939" y="129778"/>
                  <a:pt x="82190" y="127397"/>
                </a:cubicBezTo>
                <a:lnTo>
                  <a:pt x="64331" y="103584"/>
                </a:lnTo>
                <a:cubicBezTo>
                  <a:pt x="61354" y="99640"/>
                  <a:pt x="62173" y="94059"/>
                  <a:pt x="66117" y="91083"/>
                </a:cubicBezTo>
                <a:cubicBezTo>
                  <a:pt x="70061" y="88106"/>
                  <a:pt x="75642" y="88925"/>
                  <a:pt x="78618" y="92869"/>
                </a:cubicBezTo>
                <a:lnTo>
                  <a:pt x="88664" y="106263"/>
                </a:lnTo>
                <a:lnTo>
                  <a:pt x="111509" y="69689"/>
                </a:lnTo>
                <a:cubicBezTo>
                  <a:pt x="114114" y="65522"/>
                  <a:pt x="119621" y="64219"/>
                  <a:pt x="123825" y="66861"/>
                </a:cubicBezTo>
                <a:cubicBezTo>
                  <a:pt x="128029" y="69503"/>
                  <a:pt x="129294" y="74972"/>
                  <a:pt x="126653" y="79177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0" name="Text 18"/>
          <p:cNvSpPr/>
          <p:nvPr/>
        </p:nvSpPr>
        <p:spPr>
          <a:xfrm>
            <a:off x="895350" y="5229225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Ventaja: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Elimina barreras de entrada. Solo necesitas Windows 10/11.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215063" y="1833563"/>
            <a:ext cx="5591175" cy="4638675"/>
          </a:xfrm>
          <a:custGeom>
            <a:avLst/>
            <a:gdLst/>
            <a:ahLst/>
            <a:cxnLst/>
            <a:rect l="l" t="t" r="r" b="b"/>
            <a:pathLst>
              <a:path w="5591175" h="4638675">
                <a:moveTo>
                  <a:pt x="114297" y="0"/>
                </a:moveTo>
                <a:lnTo>
                  <a:pt x="5476878" y="0"/>
                </a:lnTo>
                <a:cubicBezTo>
                  <a:pt x="5540003" y="0"/>
                  <a:pt x="5591175" y="51172"/>
                  <a:pt x="5591175" y="114297"/>
                </a:cubicBezTo>
                <a:lnTo>
                  <a:pt x="5591175" y="4524378"/>
                </a:lnTo>
                <a:cubicBezTo>
                  <a:pt x="5591175" y="4587503"/>
                  <a:pt x="5540003" y="4638675"/>
                  <a:pt x="5476878" y="4638675"/>
                </a:cubicBezTo>
                <a:lnTo>
                  <a:pt x="114297" y="4638675"/>
                </a:lnTo>
                <a:cubicBezTo>
                  <a:pt x="51172" y="4638675"/>
                  <a:pt x="0" y="4587503"/>
                  <a:pt x="0" y="4524378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6462713" y="2105025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00057" y="43354"/>
                </a:moveTo>
                <a:lnTo>
                  <a:pt x="100057" y="65499"/>
                </a:lnTo>
                <a:lnTo>
                  <a:pt x="100280" y="65723"/>
                </a:lnTo>
                <a:cubicBezTo>
                  <a:pt x="103183" y="28932"/>
                  <a:pt x="133945" y="0"/>
                  <a:pt x="171495" y="0"/>
                </a:cubicBezTo>
                <a:cubicBezTo>
                  <a:pt x="180469" y="0"/>
                  <a:pt x="189086" y="1652"/>
                  <a:pt x="196989" y="4688"/>
                </a:cubicBezTo>
                <a:cubicBezTo>
                  <a:pt x="201454" y="6385"/>
                  <a:pt x="202257" y="12055"/>
                  <a:pt x="198909" y="15448"/>
                </a:cubicBezTo>
                <a:lnTo>
                  <a:pt x="159306" y="55052"/>
                </a:lnTo>
                <a:cubicBezTo>
                  <a:pt x="157966" y="56391"/>
                  <a:pt x="157207" y="58222"/>
                  <a:pt x="157207" y="60097"/>
                </a:cubicBezTo>
                <a:lnTo>
                  <a:pt x="157207" y="78581"/>
                </a:lnTo>
                <a:cubicBezTo>
                  <a:pt x="157207" y="82510"/>
                  <a:pt x="160422" y="85725"/>
                  <a:pt x="164351" y="85725"/>
                </a:cubicBezTo>
                <a:lnTo>
                  <a:pt x="182835" y="85725"/>
                </a:lnTo>
                <a:cubicBezTo>
                  <a:pt x="184711" y="85725"/>
                  <a:pt x="186541" y="84966"/>
                  <a:pt x="187881" y="83627"/>
                </a:cubicBezTo>
                <a:lnTo>
                  <a:pt x="227484" y="44023"/>
                </a:lnTo>
                <a:cubicBezTo>
                  <a:pt x="230877" y="40630"/>
                  <a:pt x="236547" y="41478"/>
                  <a:pt x="238244" y="45943"/>
                </a:cubicBezTo>
                <a:cubicBezTo>
                  <a:pt x="241280" y="53846"/>
                  <a:pt x="242932" y="62463"/>
                  <a:pt x="242932" y="71438"/>
                </a:cubicBezTo>
                <a:cubicBezTo>
                  <a:pt x="242932" y="98494"/>
                  <a:pt x="227886" y="122069"/>
                  <a:pt x="205651" y="134169"/>
                </a:cubicBezTo>
                <a:lnTo>
                  <a:pt x="242039" y="170557"/>
                </a:lnTo>
                <a:cubicBezTo>
                  <a:pt x="250388" y="178906"/>
                  <a:pt x="250388" y="192479"/>
                  <a:pt x="242039" y="200873"/>
                </a:cubicBezTo>
                <a:lnTo>
                  <a:pt x="215205" y="227707"/>
                </a:lnTo>
                <a:cubicBezTo>
                  <a:pt x="206856" y="236056"/>
                  <a:pt x="193283" y="236056"/>
                  <a:pt x="184889" y="227707"/>
                </a:cubicBezTo>
                <a:lnTo>
                  <a:pt x="128632" y="171450"/>
                </a:lnTo>
                <a:cubicBezTo>
                  <a:pt x="116398" y="159216"/>
                  <a:pt x="113630" y="141134"/>
                  <a:pt x="120372" y="126221"/>
                </a:cubicBezTo>
                <a:lnTo>
                  <a:pt x="79876" y="85725"/>
                </a:lnTo>
                <a:lnTo>
                  <a:pt x="57730" y="85725"/>
                </a:lnTo>
                <a:cubicBezTo>
                  <a:pt x="52953" y="85725"/>
                  <a:pt x="48488" y="83359"/>
                  <a:pt x="45854" y="79385"/>
                </a:cubicBezTo>
                <a:lnTo>
                  <a:pt x="10448" y="26298"/>
                </a:lnTo>
                <a:cubicBezTo>
                  <a:pt x="8573" y="23485"/>
                  <a:pt x="8930" y="19690"/>
                  <a:pt x="11341" y="17279"/>
                </a:cubicBezTo>
                <a:lnTo>
                  <a:pt x="31611" y="-2991"/>
                </a:lnTo>
                <a:cubicBezTo>
                  <a:pt x="34022" y="-5402"/>
                  <a:pt x="37773" y="-5760"/>
                  <a:pt x="40630" y="-3884"/>
                </a:cubicBezTo>
                <a:lnTo>
                  <a:pt x="93717" y="31477"/>
                </a:lnTo>
                <a:cubicBezTo>
                  <a:pt x="97691" y="34111"/>
                  <a:pt x="100057" y="38576"/>
                  <a:pt x="100057" y="43354"/>
                </a:cubicBezTo>
                <a:close/>
                <a:moveTo>
                  <a:pt x="96262" y="132427"/>
                </a:moveTo>
                <a:cubicBezTo>
                  <a:pt x="93449" y="148947"/>
                  <a:pt x="97334" y="166405"/>
                  <a:pt x="108049" y="180380"/>
                </a:cubicBezTo>
                <a:lnTo>
                  <a:pt x="65633" y="222751"/>
                </a:lnTo>
                <a:cubicBezTo>
                  <a:pt x="53087" y="235297"/>
                  <a:pt x="32727" y="235297"/>
                  <a:pt x="20181" y="222751"/>
                </a:cubicBezTo>
                <a:cubicBezTo>
                  <a:pt x="7635" y="210205"/>
                  <a:pt x="7635" y="189845"/>
                  <a:pt x="20181" y="177299"/>
                </a:cubicBezTo>
                <a:lnTo>
                  <a:pt x="80635" y="116845"/>
                </a:lnTo>
                <a:lnTo>
                  <a:pt x="96262" y="132472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3" name="Text 21"/>
          <p:cNvSpPr/>
          <p:nvPr/>
        </p:nvSpPr>
        <p:spPr>
          <a:xfrm>
            <a:off x="6734175" y="2066925"/>
            <a:ext cx="4953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Herramientas que Usaremos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453188" y="2566988"/>
            <a:ext cx="2476500" cy="942975"/>
          </a:xfrm>
          <a:custGeom>
            <a:avLst/>
            <a:gdLst/>
            <a:ahLst/>
            <a:cxnLst/>
            <a:rect l="l" t="t" r="r" b="b"/>
            <a:pathLst>
              <a:path w="2476500" h="942975">
                <a:moveTo>
                  <a:pt x="76202" y="0"/>
                </a:moveTo>
                <a:lnTo>
                  <a:pt x="2400298" y="0"/>
                </a:lnTo>
                <a:cubicBezTo>
                  <a:pt x="2442383" y="0"/>
                  <a:pt x="2476500" y="34117"/>
                  <a:pt x="2476500" y="76202"/>
                </a:cubicBezTo>
                <a:lnTo>
                  <a:pt x="2476500" y="866773"/>
                </a:lnTo>
                <a:cubicBezTo>
                  <a:pt x="2476500" y="908858"/>
                  <a:pt x="2442383" y="942975"/>
                  <a:pt x="2400298" y="942975"/>
                </a:cubicBezTo>
                <a:lnTo>
                  <a:pt x="76202" y="942975"/>
                </a:lnTo>
                <a:cubicBezTo>
                  <a:pt x="34117" y="942975"/>
                  <a:pt x="0" y="908858"/>
                  <a:pt x="0" y="866773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629400" y="27622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2798" y="35302"/>
                </a:moveTo>
                <a:cubicBezTo>
                  <a:pt x="-923" y="31581"/>
                  <a:pt x="-923" y="25539"/>
                  <a:pt x="2798" y="21818"/>
                </a:cubicBezTo>
                <a:cubicBezTo>
                  <a:pt x="6519" y="18098"/>
                  <a:pt x="12561" y="18098"/>
                  <a:pt x="16282" y="21818"/>
                </a:cubicBezTo>
                <a:lnTo>
                  <a:pt x="63907" y="69443"/>
                </a:lnTo>
                <a:cubicBezTo>
                  <a:pt x="67628" y="73164"/>
                  <a:pt x="67628" y="79206"/>
                  <a:pt x="63907" y="82927"/>
                </a:cubicBezTo>
                <a:lnTo>
                  <a:pt x="16282" y="130552"/>
                </a:lnTo>
                <a:cubicBezTo>
                  <a:pt x="12561" y="134273"/>
                  <a:pt x="6519" y="134273"/>
                  <a:pt x="2798" y="130552"/>
                </a:cubicBezTo>
                <a:cubicBezTo>
                  <a:pt x="-923" y="126831"/>
                  <a:pt x="-923" y="120789"/>
                  <a:pt x="2798" y="117068"/>
                </a:cubicBezTo>
                <a:lnTo>
                  <a:pt x="43666" y="76200"/>
                </a:lnTo>
                <a:lnTo>
                  <a:pt x="2798" y="35302"/>
                </a:lnTo>
                <a:close/>
                <a:moveTo>
                  <a:pt x="66675" y="114300"/>
                </a:moveTo>
                <a:lnTo>
                  <a:pt x="142875" y="114300"/>
                </a:lnTo>
                <a:cubicBezTo>
                  <a:pt x="148144" y="114300"/>
                  <a:pt x="152400" y="118556"/>
                  <a:pt x="152400" y="123825"/>
                </a:cubicBezTo>
                <a:cubicBezTo>
                  <a:pt x="152400" y="129094"/>
                  <a:pt x="148144" y="133350"/>
                  <a:pt x="142875" y="133350"/>
                </a:cubicBezTo>
                <a:lnTo>
                  <a:pt x="66675" y="133350"/>
                </a:lnTo>
                <a:cubicBezTo>
                  <a:pt x="61406" y="133350"/>
                  <a:pt x="57150" y="129094"/>
                  <a:pt x="57150" y="123825"/>
                </a:cubicBezTo>
                <a:cubicBezTo>
                  <a:pt x="57150" y="118556"/>
                  <a:pt x="61406" y="114300"/>
                  <a:pt x="66675" y="11430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6" name="Text 24"/>
          <p:cNvSpPr/>
          <p:nvPr/>
        </p:nvSpPr>
        <p:spPr>
          <a:xfrm>
            <a:off x="6877050" y="2724150"/>
            <a:ext cx="1304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Ubuntu 22.04 LTS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610350" y="3028950"/>
            <a:ext cx="2228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Distribución Linux estable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9091613" y="2566988"/>
            <a:ext cx="2476500" cy="942975"/>
          </a:xfrm>
          <a:custGeom>
            <a:avLst/>
            <a:gdLst/>
            <a:ahLst/>
            <a:cxnLst/>
            <a:rect l="l" t="t" r="r" b="b"/>
            <a:pathLst>
              <a:path w="2476500" h="942975">
                <a:moveTo>
                  <a:pt x="76202" y="0"/>
                </a:moveTo>
                <a:lnTo>
                  <a:pt x="2400298" y="0"/>
                </a:lnTo>
                <a:cubicBezTo>
                  <a:pt x="2442383" y="0"/>
                  <a:pt x="2476500" y="34117"/>
                  <a:pt x="2476500" y="76202"/>
                </a:cubicBezTo>
                <a:lnTo>
                  <a:pt x="2476500" y="866773"/>
                </a:lnTo>
                <a:cubicBezTo>
                  <a:pt x="2476500" y="908858"/>
                  <a:pt x="2442383" y="942975"/>
                  <a:pt x="2400298" y="942975"/>
                </a:cubicBezTo>
                <a:lnTo>
                  <a:pt x="76202" y="942975"/>
                </a:lnTo>
                <a:cubicBezTo>
                  <a:pt x="34117" y="942975"/>
                  <a:pt x="0" y="908858"/>
                  <a:pt x="0" y="866773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9258300" y="276225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07394" y="357"/>
                </a:moveTo>
                <a:cubicBezTo>
                  <a:pt x="102334" y="-1101"/>
                  <a:pt x="97066" y="1845"/>
                  <a:pt x="95607" y="6906"/>
                </a:cubicBezTo>
                <a:lnTo>
                  <a:pt x="57507" y="140256"/>
                </a:lnTo>
                <a:cubicBezTo>
                  <a:pt x="56049" y="145316"/>
                  <a:pt x="58995" y="150584"/>
                  <a:pt x="64056" y="152043"/>
                </a:cubicBezTo>
                <a:cubicBezTo>
                  <a:pt x="69116" y="153501"/>
                  <a:pt x="74384" y="150555"/>
                  <a:pt x="75843" y="145494"/>
                </a:cubicBezTo>
                <a:lnTo>
                  <a:pt x="113943" y="12144"/>
                </a:lnTo>
                <a:cubicBezTo>
                  <a:pt x="115401" y="7084"/>
                  <a:pt x="112455" y="1816"/>
                  <a:pt x="107394" y="357"/>
                </a:cubicBezTo>
                <a:close/>
                <a:moveTo>
                  <a:pt x="126623" y="40868"/>
                </a:moveTo>
                <a:cubicBezTo>
                  <a:pt x="122902" y="44589"/>
                  <a:pt x="122902" y="50631"/>
                  <a:pt x="126623" y="54352"/>
                </a:cubicBezTo>
                <a:lnTo>
                  <a:pt x="148471" y="76200"/>
                </a:lnTo>
                <a:lnTo>
                  <a:pt x="126623" y="98048"/>
                </a:lnTo>
                <a:cubicBezTo>
                  <a:pt x="122902" y="101769"/>
                  <a:pt x="122902" y="107811"/>
                  <a:pt x="126623" y="111532"/>
                </a:cubicBezTo>
                <a:cubicBezTo>
                  <a:pt x="130344" y="115253"/>
                  <a:pt x="136386" y="115253"/>
                  <a:pt x="140107" y="111532"/>
                </a:cubicBezTo>
                <a:lnTo>
                  <a:pt x="168682" y="82957"/>
                </a:lnTo>
                <a:cubicBezTo>
                  <a:pt x="172403" y="79236"/>
                  <a:pt x="172403" y="73194"/>
                  <a:pt x="168682" y="69473"/>
                </a:cubicBezTo>
                <a:lnTo>
                  <a:pt x="140107" y="40898"/>
                </a:lnTo>
                <a:cubicBezTo>
                  <a:pt x="136386" y="37177"/>
                  <a:pt x="130344" y="37177"/>
                  <a:pt x="126623" y="40898"/>
                </a:cubicBezTo>
                <a:close/>
                <a:moveTo>
                  <a:pt x="44857" y="40868"/>
                </a:moveTo>
                <a:cubicBezTo>
                  <a:pt x="41136" y="37147"/>
                  <a:pt x="35094" y="37147"/>
                  <a:pt x="31373" y="40868"/>
                </a:cubicBezTo>
                <a:lnTo>
                  <a:pt x="2798" y="69443"/>
                </a:lnTo>
                <a:cubicBezTo>
                  <a:pt x="-923" y="73164"/>
                  <a:pt x="-923" y="79206"/>
                  <a:pt x="2798" y="82927"/>
                </a:cubicBezTo>
                <a:lnTo>
                  <a:pt x="31373" y="111502"/>
                </a:lnTo>
                <a:cubicBezTo>
                  <a:pt x="35094" y="115223"/>
                  <a:pt x="41136" y="115223"/>
                  <a:pt x="44857" y="111502"/>
                </a:cubicBezTo>
                <a:cubicBezTo>
                  <a:pt x="48578" y="107781"/>
                  <a:pt x="48578" y="101739"/>
                  <a:pt x="44857" y="98018"/>
                </a:cubicBezTo>
                <a:lnTo>
                  <a:pt x="23009" y="76200"/>
                </a:lnTo>
                <a:lnTo>
                  <a:pt x="44827" y="54352"/>
                </a:lnTo>
                <a:cubicBezTo>
                  <a:pt x="48548" y="50631"/>
                  <a:pt x="48548" y="44589"/>
                  <a:pt x="44827" y="40868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0" name="Text 28"/>
          <p:cNvSpPr/>
          <p:nvPr/>
        </p:nvSpPr>
        <p:spPr>
          <a:xfrm>
            <a:off x="9515475" y="2724150"/>
            <a:ext cx="390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GCC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9248775" y="3028950"/>
            <a:ext cx="2228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Compilador C/C++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453188" y="3675013"/>
            <a:ext cx="2476500" cy="942975"/>
          </a:xfrm>
          <a:custGeom>
            <a:avLst/>
            <a:gdLst/>
            <a:ahLst/>
            <a:cxnLst/>
            <a:rect l="l" t="t" r="r" b="b"/>
            <a:pathLst>
              <a:path w="2476500" h="942975">
                <a:moveTo>
                  <a:pt x="76202" y="0"/>
                </a:moveTo>
                <a:lnTo>
                  <a:pt x="2400298" y="0"/>
                </a:lnTo>
                <a:cubicBezTo>
                  <a:pt x="2442383" y="0"/>
                  <a:pt x="2476500" y="34117"/>
                  <a:pt x="2476500" y="76202"/>
                </a:cubicBezTo>
                <a:lnTo>
                  <a:pt x="2476500" y="866773"/>
                </a:lnTo>
                <a:cubicBezTo>
                  <a:pt x="2476500" y="908858"/>
                  <a:pt x="2442383" y="942975"/>
                  <a:pt x="2400298" y="942975"/>
                </a:cubicBezTo>
                <a:lnTo>
                  <a:pt x="76202" y="942975"/>
                </a:lnTo>
                <a:cubicBezTo>
                  <a:pt x="34117" y="942975"/>
                  <a:pt x="0" y="908858"/>
                  <a:pt x="0" y="866773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6619875" y="3870275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57150" y="28575"/>
                </a:moveTo>
                <a:cubicBezTo>
                  <a:pt x="57150" y="12799"/>
                  <a:pt x="69949" y="0"/>
                  <a:pt x="85725" y="0"/>
                </a:cubicBezTo>
                <a:cubicBezTo>
                  <a:pt x="101501" y="0"/>
                  <a:pt x="114300" y="12799"/>
                  <a:pt x="114300" y="28575"/>
                </a:cubicBezTo>
                <a:lnTo>
                  <a:pt x="114300" y="29647"/>
                </a:lnTo>
                <a:cubicBezTo>
                  <a:pt x="114300" y="34320"/>
                  <a:pt x="110520" y="38100"/>
                  <a:pt x="105847" y="38100"/>
                </a:cubicBezTo>
                <a:lnTo>
                  <a:pt x="65633" y="38100"/>
                </a:lnTo>
                <a:cubicBezTo>
                  <a:pt x="60960" y="38100"/>
                  <a:pt x="57180" y="34320"/>
                  <a:pt x="57180" y="29647"/>
                </a:cubicBezTo>
                <a:lnTo>
                  <a:pt x="57180" y="28575"/>
                </a:lnTo>
                <a:close/>
                <a:moveTo>
                  <a:pt x="160020" y="32385"/>
                </a:moveTo>
                <a:cubicBezTo>
                  <a:pt x="163175" y="36582"/>
                  <a:pt x="162312" y="42565"/>
                  <a:pt x="158115" y="45720"/>
                </a:cubicBezTo>
                <a:lnTo>
                  <a:pt x="129004" y="67538"/>
                </a:lnTo>
                <a:cubicBezTo>
                  <a:pt x="130582" y="70187"/>
                  <a:pt x="131772" y="73104"/>
                  <a:pt x="132517" y="76200"/>
                </a:cubicBezTo>
                <a:lnTo>
                  <a:pt x="161925" y="76200"/>
                </a:lnTo>
                <a:cubicBezTo>
                  <a:pt x="167194" y="76200"/>
                  <a:pt x="171450" y="80456"/>
                  <a:pt x="171450" y="85725"/>
                </a:cubicBezTo>
                <a:cubicBezTo>
                  <a:pt x="171450" y="90994"/>
                  <a:pt x="167194" y="95250"/>
                  <a:pt x="161925" y="95250"/>
                </a:cubicBezTo>
                <a:lnTo>
                  <a:pt x="133350" y="95250"/>
                </a:lnTo>
                <a:lnTo>
                  <a:pt x="133350" y="104775"/>
                </a:lnTo>
                <a:cubicBezTo>
                  <a:pt x="133350" y="105549"/>
                  <a:pt x="133320" y="106353"/>
                  <a:pt x="133290" y="107126"/>
                </a:cubicBezTo>
                <a:lnTo>
                  <a:pt x="158115" y="125730"/>
                </a:lnTo>
                <a:cubicBezTo>
                  <a:pt x="162312" y="128885"/>
                  <a:pt x="163175" y="134868"/>
                  <a:pt x="160020" y="139065"/>
                </a:cubicBezTo>
                <a:cubicBezTo>
                  <a:pt x="156865" y="143262"/>
                  <a:pt x="150882" y="144125"/>
                  <a:pt x="146685" y="140970"/>
                </a:cubicBezTo>
                <a:lnTo>
                  <a:pt x="127903" y="126891"/>
                </a:lnTo>
                <a:cubicBezTo>
                  <a:pt x="120997" y="140047"/>
                  <a:pt x="108109" y="149572"/>
                  <a:pt x="92869" y="151864"/>
                </a:cubicBezTo>
                <a:lnTo>
                  <a:pt x="92869" y="83344"/>
                </a:lnTo>
                <a:cubicBezTo>
                  <a:pt x="92869" y="79385"/>
                  <a:pt x="89684" y="76200"/>
                  <a:pt x="85725" y="76200"/>
                </a:cubicBezTo>
                <a:cubicBezTo>
                  <a:pt x="81766" y="76200"/>
                  <a:pt x="78581" y="79385"/>
                  <a:pt x="78581" y="83344"/>
                </a:cubicBezTo>
                <a:lnTo>
                  <a:pt x="78581" y="151864"/>
                </a:lnTo>
                <a:cubicBezTo>
                  <a:pt x="63341" y="149572"/>
                  <a:pt x="50453" y="140047"/>
                  <a:pt x="43547" y="126891"/>
                </a:cubicBezTo>
                <a:lnTo>
                  <a:pt x="24765" y="140970"/>
                </a:lnTo>
                <a:cubicBezTo>
                  <a:pt x="20568" y="144125"/>
                  <a:pt x="14585" y="143262"/>
                  <a:pt x="11430" y="139065"/>
                </a:cubicBezTo>
                <a:cubicBezTo>
                  <a:pt x="8275" y="134868"/>
                  <a:pt x="9138" y="128885"/>
                  <a:pt x="13335" y="125730"/>
                </a:cubicBezTo>
                <a:lnTo>
                  <a:pt x="38160" y="107126"/>
                </a:lnTo>
                <a:cubicBezTo>
                  <a:pt x="38130" y="106353"/>
                  <a:pt x="38100" y="105579"/>
                  <a:pt x="38100" y="104775"/>
                </a:cubicBezTo>
                <a:lnTo>
                  <a:pt x="38100" y="95250"/>
                </a:lnTo>
                <a:lnTo>
                  <a:pt x="9525" y="95250"/>
                </a:lnTo>
                <a:cubicBezTo>
                  <a:pt x="4256" y="95250"/>
                  <a:pt x="0" y="90994"/>
                  <a:pt x="0" y="85725"/>
                </a:cubicBezTo>
                <a:cubicBezTo>
                  <a:pt x="0" y="80456"/>
                  <a:pt x="4256" y="76200"/>
                  <a:pt x="9525" y="76200"/>
                </a:cubicBezTo>
                <a:lnTo>
                  <a:pt x="38933" y="76200"/>
                </a:lnTo>
                <a:cubicBezTo>
                  <a:pt x="39678" y="73104"/>
                  <a:pt x="40868" y="70187"/>
                  <a:pt x="42446" y="67538"/>
                </a:cubicBezTo>
                <a:lnTo>
                  <a:pt x="13335" y="45720"/>
                </a:lnTo>
                <a:cubicBezTo>
                  <a:pt x="9138" y="42565"/>
                  <a:pt x="8275" y="36582"/>
                  <a:pt x="11430" y="32385"/>
                </a:cubicBezTo>
                <a:cubicBezTo>
                  <a:pt x="14585" y="28188"/>
                  <a:pt x="20568" y="27325"/>
                  <a:pt x="24765" y="30480"/>
                </a:cubicBezTo>
                <a:lnTo>
                  <a:pt x="57150" y="54769"/>
                </a:lnTo>
                <a:cubicBezTo>
                  <a:pt x="60811" y="53251"/>
                  <a:pt x="64830" y="52388"/>
                  <a:pt x="69056" y="52388"/>
                </a:cubicBezTo>
                <a:lnTo>
                  <a:pt x="102394" y="52388"/>
                </a:lnTo>
                <a:cubicBezTo>
                  <a:pt x="106620" y="52388"/>
                  <a:pt x="110639" y="53221"/>
                  <a:pt x="114300" y="54769"/>
                </a:cubicBezTo>
                <a:lnTo>
                  <a:pt x="146685" y="30480"/>
                </a:lnTo>
                <a:cubicBezTo>
                  <a:pt x="150882" y="27325"/>
                  <a:pt x="156865" y="28188"/>
                  <a:pt x="160020" y="32385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4" name="Text 32"/>
          <p:cNvSpPr/>
          <p:nvPr/>
        </p:nvSpPr>
        <p:spPr>
          <a:xfrm>
            <a:off x="6877050" y="3832175"/>
            <a:ext cx="638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Valgrind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610350" y="4136975"/>
            <a:ext cx="2228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Debugging memoria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9091613" y="3675013"/>
            <a:ext cx="2476500" cy="942975"/>
          </a:xfrm>
          <a:custGeom>
            <a:avLst/>
            <a:gdLst/>
            <a:ahLst/>
            <a:cxnLst/>
            <a:rect l="l" t="t" r="r" b="b"/>
            <a:pathLst>
              <a:path w="2476500" h="942975">
                <a:moveTo>
                  <a:pt x="76202" y="0"/>
                </a:moveTo>
                <a:lnTo>
                  <a:pt x="2400298" y="0"/>
                </a:lnTo>
                <a:cubicBezTo>
                  <a:pt x="2442383" y="0"/>
                  <a:pt x="2476500" y="34117"/>
                  <a:pt x="2476500" y="76202"/>
                </a:cubicBezTo>
                <a:lnTo>
                  <a:pt x="2476500" y="866773"/>
                </a:lnTo>
                <a:cubicBezTo>
                  <a:pt x="2476500" y="908858"/>
                  <a:pt x="2442383" y="942975"/>
                  <a:pt x="2400298" y="942975"/>
                </a:cubicBezTo>
                <a:lnTo>
                  <a:pt x="76202" y="942975"/>
                </a:lnTo>
                <a:cubicBezTo>
                  <a:pt x="34117" y="942975"/>
                  <a:pt x="0" y="908858"/>
                  <a:pt x="0" y="866773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9267825" y="38702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9050" y="19050"/>
                </a:moveTo>
                <a:cubicBezTo>
                  <a:pt x="19050" y="13781"/>
                  <a:pt x="14794" y="9525"/>
                  <a:pt x="9525" y="9525"/>
                </a:cubicBezTo>
                <a:cubicBezTo>
                  <a:pt x="4256" y="9525"/>
                  <a:pt x="0" y="13781"/>
                  <a:pt x="0" y="19050"/>
                </a:cubicBezTo>
                <a:lnTo>
                  <a:pt x="0" y="119062"/>
                </a:lnTo>
                <a:cubicBezTo>
                  <a:pt x="0" y="132219"/>
                  <a:pt x="10656" y="142875"/>
                  <a:pt x="23813" y="142875"/>
                </a:cubicBezTo>
                <a:lnTo>
                  <a:pt x="142875" y="142875"/>
                </a:lnTo>
                <a:cubicBezTo>
                  <a:pt x="148144" y="142875"/>
                  <a:pt x="152400" y="138619"/>
                  <a:pt x="152400" y="133350"/>
                </a:cubicBezTo>
                <a:cubicBezTo>
                  <a:pt x="152400" y="128081"/>
                  <a:pt x="148144" y="123825"/>
                  <a:pt x="142875" y="123825"/>
                </a:cubicBezTo>
                <a:lnTo>
                  <a:pt x="23813" y="123825"/>
                </a:lnTo>
                <a:cubicBezTo>
                  <a:pt x="21193" y="123825"/>
                  <a:pt x="19050" y="121682"/>
                  <a:pt x="19050" y="119062"/>
                </a:cubicBezTo>
                <a:lnTo>
                  <a:pt x="19050" y="19050"/>
                </a:lnTo>
                <a:close/>
                <a:moveTo>
                  <a:pt x="140077" y="44827"/>
                </a:moveTo>
                <a:cubicBezTo>
                  <a:pt x="143798" y="41106"/>
                  <a:pt x="143798" y="35064"/>
                  <a:pt x="140077" y="31343"/>
                </a:cubicBezTo>
                <a:cubicBezTo>
                  <a:pt x="136356" y="27622"/>
                  <a:pt x="130314" y="27622"/>
                  <a:pt x="126593" y="31343"/>
                </a:cubicBezTo>
                <a:lnTo>
                  <a:pt x="95250" y="62716"/>
                </a:lnTo>
                <a:lnTo>
                  <a:pt x="78165" y="45660"/>
                </a:lnTo>
                <a:cubicBezTo>
                  <a:pt x="74444" y="41940"/>
                  <a:pt x="68401" y="41940"/>
                  <a:pt x="64681" y="45660"/>
                </a:cubicBezTo>
                <a:lnTo>
                  <a:pt x="36106" y="74235"/>
                </a:lnTo>
                <a:cubicBezTo>
                  <a:pt x="32385" y="77956"/>
                  <a:pt x="32385" y="83999"/>
                  <a:pt x="36106" y="87719"/>
                </a:cubicBezTo>
                <a:cubicBezTo>
                  <a:pt x="39826" y="91440"/>
                  <a:pt x="45869" y="91440"/>
                  <a:pt x="49590" y="87719"/>
                </a:cubicBezTo>
                <a:lnTo>
                  <a:pt x="71438" y="65871"/>
                </a:lnTo>
                <a:lnTo>
                  <a:pt x="88523" y="82957"/>
                </a:lnTo>
                <a:cubicBezTo>
                  <a:pt x="92244" y="86678"/>
                  <a:pt x="98286" y="86678"/>
                  <a:pt x="102007" y="82957"/>
                </a:cubicBezTo>
                <a:lnTo>
                  <a:pt x="140107" y="44857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8" name="Text 36"/>
          <p:cNvSpPr/>
          <p:nvPr/>
        </p:nvSpPr>
        <p:spPr>
          <a:xfrm>
            <a:off x="9515475" y="3832175"/>
            <a:ext cx="99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vmstat, pmap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9248775" y="4136975"/>
            <a:ext cx="2228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Monitoreo sistema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453188" y="4783038"/>
            <a:ext cx="2476500" cy="942975"/>
          </a:xfrm>
          <a:custGeom>
            <a:avLst/>
            <a:gdLst/>
            <a:ahLst/>
            <a:cxnLst/>
            <a:rect l="l" t="t" r="r" b="b"/>
            <a:pathLst>
              <a:path w="2476500" h="942975">
                <a:moveTo>
                  <a:pt x="76202" y="0"/>
                </a:moveTo>
                <a:lnTo>
                  <a:pt x="2400298" y="0"/>
                </a:lnTo>
                <a:cubicBezTo>
                  <a:pt x="2442383" y="0"/>
                  <a:pt x="2476500" y="34117"/>
                  <a:pt x="2476500" y="76202"/>
                </a:cubicBezTo>
                <a:lnTo>
                  <a:pt x="2476500" y="866773"/>
                </a:lnTo>
                <a:cubicBezTo>
                  <a:pt x="2476500" y="908858"/>
                  <a:pt x="2442383" y="942975"/>
                  <a:pt x="2400298" y="942975"/>
                </a:cubicBezTo>
                <a:lnTo>
                  <a:pt x="76202" y="942975"/>
                </a:lnTo>
                <a:cubicBezTo>
                  <a:pt x="34117" y="942975"/>
                  <a:pt x="0" y="908858"/>
                  <a:pt x="0" y="866773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6638925" y="4978301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9050" y="9525"/>
                </a:moveTo>
                <a:cubicBezTo>
                  <a:pt x="8543" y="9525"/>
                  <a:pt x="0" y="18068"/>
                  <a:pt x="0" y="28575"/>
                </a:cubicBezTo>
                <a:lnTo>
                  <a:pt x="0" y="77420"/>
                </a:lnTo>
                <a:cubicBezTo>
                  <a:pt x="5388" y="73640"/>
                  <a:pt x="11966" y="71438"/>
                  <a:pt x="19050" y="71438"/>
                </a:cubicBezTo>
                <a:lnTo>
                  <a:pt x="114300" y="71438"/>
                </a:lnTo>
                <a:cubicBezTo>
                  <a:pt x="121384" y="71438"/>
                  <a:pt x="127962" y="73640"/>
                  <a:pt x="133350" y="77420"/>
                </a:cubicBezTo>
                <a:lnTo>
                  <a:pt x="133350" y="28575"/>
                </a:lnTo>
                <a:cubicBezTo>
                  <a:pt x="133350" y="18068"/>
                  <a:pt x="124807" y="9525"/>
                  <a:pt x="114300" y="9525"/>
                </a:cubicBezTo>
                <a:lnTo>
                  <a:pt x="19050" y="9525"/>
                </a:lnTo>
                <a:close/>
                <a:moveTo>
                  <a:pt x="133350" y="104775"/>
                </a:moveTo>
                <a:cubicBezTo>
                  <a:pt x="133350" y="94268"/>
                  <a:pt x="124807" y="85725"/>
                  <a:pt x="114300" y="85725"/>
                </a:cubicBezTo>
                <a:lnTo>
                  <a:pt x="19050" y="85725"/>
                </a:lnTo>
                <a:cubicBezTo>
                  <a:pt x="8543" y="85725"/>
                  <a:pt x="0" y="94268"/>
                  <a:pt x="0" y="104775"/>
                </a:cubicBezTo>
                <a:lnTo>
                  <a:pt x="0" y="123825"/>
                </a:lnTo>
                <a:cubicBezTo>
                  <a:pt x="0" y="134332"/>
                  <a:pt x="8543" y="142875"/>
                  <a:pt x="19050" y="142875"/>
                </a:cubicBezTo>
                <a:lnTo>
                  <a:pt x="114300" y="142875"/>
                </a:lnTo>
                <a:cubicBezTo>
                  <a:pt x="124807" y="142875"/>
                  <a:pt x="133350" y="134332"/>
                  <a:pt x="133350" y="123825"/>
                </a:cubicBezTo>
                <a:lnTo>
                  <a:pt x="133350" y="104775"/>
                </a:lnTo>
                <a:close/>
                <a:moveTo>
                  <a:pt x="66675" y="114300"/>
                </a:moveTo>
                <a:cubicBezTo>
                  <a:pt x="66675" y="109043"/>
                  <a:pt x="70943" y="104775"/>
                  <a:pt x="76200" y="104775"/>
                </a:cubicBezTo>
                <a:cubicBezTo>
                  <a:pt x="81457" y="104775"/>
                  <a:pt x="85725" y="109043"/>
                  <a:pt x="85725" y="114300"/>
                </a:cubicBezTo>
                <a:cubicBezTo>
                  <a:pt x="85725" y="119557"/>
                  <a:pt x="81457" y="123825"/>
                  <a:pt x="76200" y="123825"/>
                </a:cubicBezTo>
                <a:cubicBezTo>
                  <a:pt x="70943" y="123825"/>
                  <a:pt x="66675" y="119557"/>
                  <a:pt x="66675" y="114300"/>
                </a:cubicBezTo>
                <a:close/>
                <a:moveTo>
                  <a:pt x="104775" y="104775"/>
                </a:moveTo>
                <a:cubicBezTo>
                  <a:pt x="110032" y="104775"/>
                  <a:pt x="114300" y="109043"/>
                  <a:pt x="114300" y="114300"/>
                </a:cubicBezTo>
                <a:cubicBezTo>
                  <a:pt x="114300" y="119557"/>
                  <a:pt x="110032" y="123825"/>
                  <a:pt x="104775" y="123825"/>
                </a:cubicBezTo>
                <a:cubicBezTo>
                  <a:pt x="99518" y="123825"/>
                  <a:pt x="95250" y="119557"/>
                  <a:pt x="95250" y="114300"/>
                </a:cubicBezTo>
                <a:cubicBezTo>
                  <a:pt x="95250" y="109043"/>
                  <a:pt x="99518" y="104775"/>
                  <a:pt x="104775" y="104775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2" name="Text 40"/>
          <p:cNvSpPr/>
          <p:nvPr/>
        </p:nvSpPr>
        <p:spPr>
          <a:xfrm>
            <a:off x="6877050" y="4940201"/>
            <a:ext cx="981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mdadm, LVM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610350" y="5245001"/>
            <a:ext cx="2228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RAID y volúmenes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9091613" y="4783038"/>
            <a:ext cx="2476500" cy="942975"/>
          </a:xfrm>
          <a:custGeom>
            <a:avLst/>
            <a:gdLst/>
            <a:ahLst/>
            <a:cxnLst/>
            <a:rect l="l" t="t" r="r" b="b"/>
            <a:pathLst>
              <a:path w="2476500" h="942975">
                <a:moveTo>
                  <a:pt x="76202" y="0"/>
                </a:moveTo>
                <a:lnTo>
                  <a:pt x="2400298" y="0"/>
                </a:lnTo>
                <a:cubicBezTo>
                  <a:pt x="2442383" y="0"/>
                  <a:pt x="2476500" y="34117"/>
                  <a:pt x="2476500" y="76202"/>
                </a:cubicBezTo>
                <a:lnTo>
                  <a:pt x="2476500" y="866773"/>
                </a:lnTo>
                <a:cubicBezTo>
                  <a:pt x="2476500" y="908858"/>
                  <a:pt x="2442383" y="942975"/>
                  <a:pt x="2400298" y="942975"/>
                </a:cubicBezTo>
                <a:lnTo>
                  <a:pt x="76202" y="942975"/>
                </a:lnTo>
                <a:cubicBezTo>
                  <a:pt x="34117" y="942975"/>
                  <a:pt x="0" y="908858"/>
                  <a:pt x="0" y="866773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9267825" y="497830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00548" y="61228"/>
                </a:moveTo>
                <a:lnTo>
                  <a:pt x="115014" y="48578"/>
                </a:lnTo>
                <a:cubicBezTo>
                  <a:pt x="119122" y="54322"/>
                  <a:pt x="121980" y="61049"/>
                  <a:pt x="123170" y="68282"/>
                </a:cubicBezTo>
                <a:lnTo>
                  <a:pt x="104001" y="69562"/>
                </a:lnTo>
                <a:cubicBezTo>
                  <a:pt x="103287" y="66556"/>
                  <a:pt x="102096" y="63758"/>
                  <a:pt x="100548" y="61228"/>
                </a:cubicBezTo>
                <a:close/>
                <a:moveTo>
                  <a:pt x="142250" y="67032"/>
                </a:moveTo>
                <a:cubicBezTo>
                  <a:pt x="140672" y="55483"/>
                  <a:pt x="136118" y="44857"/>
                  <a:pt x="129391" y="35987"/>
                </a:cubicBezTo>
                <a:lnTo>
                  <a:pt x="129629" y="35778"/>
                </a:lnTo>
                <a:cubicBezTo>
                  <a:pt x="133648" y="32266"/>
                  <a:pt x="133856" y="26075"/>
                  <a:pt x="130076" y="22324"/>
                </a:cubicBezTo>
                <a:cubicBezTo>
                  <a:pt x="126296" y="18574"/>
                  <a:pt x="120134" y="18752"/>
                  <a:pt x="116622" y="22771"/>
                </a:cubicBezTo>
                <a:lnTo>
                  <a:pt x="116413" y="23009"/>
                </a:lnTo>
                <a:cubicBezTo>
                  <a:pt x="107543" y="16282"/>
                  <a:pt x="96917" y="11728"/>
                  <a:pt x="85368" y="10150"/>
                </a:cubicBezTo>
                <a:lnTo>
                  <a:pt x="85398" y="9823"/>
                </a:lnTo>
                <a:cubicBezTo>
                  <a:pt x="85755" y="4495"/>
                  <a:pt x="81528" y="0"/>
                  <a:pt x="76200" y="0"/>
                </a:cubicBezTo>
                <a:cubicBezTo>
                  <a:pt x="70872" y="0"/>
                  <a:pt x="66645" y="4524"/>
                  <a:pt x="67002" y="9823"/>
                </a:cubicBezTo>
                <a:lnTo>
                  <a:pt x="67032" y="10150"/>
                </a:lnTo>
                <a:cubicBezTo>
                  <a:pt x="55483" y="11728"/>
                  <a:pt x="44857" y="16282"/>
                  <a:pt x="35987" y="23009"/>
                </a:cubicBezTo>
                <a:lnTo>
                  <a:pt x="35778" y="22771"/>
                </a:lnTo>
                <a:cubicBezTo>
                  <a:pt x="32266" y="18752"/>
                  <a:pt x="26075" y="18544"/>
                  <a:pt x="22324" y="22324"/>
                </a:cubicBezTo>
                <a:cubicBezTo>
                  <a:pt x="18574" y="26104"/>
                  <a:pt x="18752" y="32266"/>
                  <a:pt x="22771" y="35778"/>
                </a:cubicBezTo>
                <a:lnTo>
                  <a:pt x="23009" y="35987"/>
                </a:lnTo>
                <a:cubicBezTo>
                  <a:pt x="16282" y="44857"/>
                  <a:pt x="11728" y="55483"/>
                  <a:pt x="10150" y="67032"/>
                </a:cubicBezTo>
                <a:lnTo>
                  <a:pt x="9823" y="67002"/>
                </a:lnTo>
                <a:cubicBezTo>
                  <a:pt x="4495" y="66645"/>
                  <a:pt x="0" y="70872"/>
                  <a:pt x="0" y="76200"/>
                </a:cubicBezTo>
                <a:cubicBezTo>
                  <a:pt x="0" y="81528"/>
                  <a:pt x="4524" y="85755"/>
                  <a:pt x="9823" y="85398"/>
                </a:cubicBezTo>
                <a:lnTo>
                  <a:pt x="10150" y="85368"/>
                </a:lnTo>
                <a:cubicBezTo>
                  <a:pt x="11728" y="96917"/>
                  <a:pt x="16282" y="107543"/>
                  <a:pt x="23009" y="116413"/>
                </a:cubicBezTo>
                <a:lnTo>
                  <a:pt x="22771" y="116622"/>
                </a:lnTo>
                <a:cubicBezTo>
                  <a:pt x="18752" y="120134"/>
                  <a:pt x="18544" y="126325"/>
                  <a:pt x="22324" y="130076"/>
                </a:cubicBezTo>
                <a:cubicBezTo>
                  <a:pt x="26104" y="133826"/>
                  <a:pt x="32266" y="133648"/>
                  <a:pt x="35778" y="129629"/>
                </a:cubicBezTo>
                <a:lnTo>
                  <a:pt x="35987" y="129391"/>
                </a:lnTo>
                <a:cubicBezTo>
                  <a:pt x="44857" y="136118"/>
                  <a:pt x="55483" y="140672"/>
                  <a:pt x="67032" y="142250"/>
                </a:cubicBezTo>
                <a:lnTo>
                  <a:pt x="67002" y="142577"/>
                </a:lnTo>
                <a:cubicBezTo>
                  <a:pt x="66645" y="147905"/>
                  <a:pt x="70872" y="152400"/>
                  <a:pt x="76200" y="152400"/>
                </a:cubicBezTo>
                <a:cubicBezTo>
                  <a:pt x="81528" y="152400"/>
                  <a:pt x="85755" y="147876"/>
                  <a:pt x="85398" y="142577"/>
                </a:cubicBezTo>
                <a:lnTo>
                  <a:pt x="85368" y="142250"/>
                </a:lnTo>
                <a:cubicBezTo>
                  <a:pt x="96917" y="140672"/>
                  <a:pt x="107543" y="136118"/>
                  <a:pt x="116413" y="129391"/>
                </a:cubicBezTo>
                <a:lnTo>
                  <a:pt x="116622" y="129629"/>
                </a:lnTo>
                <a:cubicBezTo>
                  <a:pt x="120134" y="133648"/>
                  <a:pt x="126296" y="133856"/>
                  <a:pt x="130076" y="130076"/>
                </a:cubicBezTo>
                <a:cubicBezTo>
                  <a:pt x="133856" y="126296"/>
                  <a:pt x="133648" y="120134"/>
                  <a:pt x="129629" y="116622"/>
                </a:cubicBezTo>
                <a:lnTo>
                  <a:pt x="129391" y="116413"/>
                </a:lnTo>
                <a:cubicBezTo>
                  <a:pt x="136118" y="107543"/>
                  <a:pt x="140672" y="96917"/>
                  <a:pt x="142250" y="85368"/>
                </a:cubicBezTo>
                <a:lnTo>
                  <a:pt x="142577" y="85398"/>
                </a:lnTo>
                <a:cubicBezTo>
                  <a:pt x="147905" y="85755"/>
                  <a:pt x="152400" y="81528"/>
                  <a:pt x="152400" y="76200"/>
                </a:cubicBezTo>
                <a:cubicBezTo>
                  <a:pt x="152400" y="70872"/>
                  <a:pt x="147876" y="66645"/>
                  <a:pt x="142577" y="67002"/>
                </a:cubicBezTo>
                <a:lnTo>
                  <a:pt x="142250" y="67032"/>
                </a:lnTo>
                <a:close/>
                <a:moveTo>
                  <a:pt x="48578" y="37386"/>
                </a:moveTo>
                <a:cubicBezTo>
                  <a:pt x="54322" y="33278"/>
                  <a:pt x="61049" y="30420"/>
                  <a:pt x="68282" y="29200"/>
                </a:cubicBezTo>
                <a:lnTo>
                  <a:pt x="69562" y="48369"/>
                </a:lnTo>
                <a:cubicBezTo>
                  <a:pt x="66586" y="49084"/>
                  <a:pt x="63758" y="50274"/>
                  <a:pt x="61228" y="51822"/>
                </a:cubicBezTo>
                <a:lnTo>
                  <a:pt x="48578" y="37356"/>
                </a:lnTo>
                <a:close/>
                <a:moveTo>
                  <a:pt x="29230" y="68282"/>
                </a:moveTo>
                <a:cubicBezTo>
                  <a:pt x="30450" y="61020"/>
                  <a:pt x="33308" y="54322"/>
                  <a:pt x="37415" y="48578"/>
                </a:cubicBezTo>
                <a:lnTo>
                  <a:pt x="51881" y="61228"/>
                </a:lnTo>
                <a:cubicBezTo>
                  <a:pt x="50304" y="63758"/>
                  <a:pt x="49143" y="66586"/>
                  <a:pt x="48429" y="69562"/>
                </a:cubicBezTo>
                <a:lnTo>
                  <a:pt x="29260" y="68282"/>
                </a:lnTo>
                <a:close/>
                <a:moveTo>
                  <a:pt x="37415" y="103822"/>
                </a:moveTo>
                <a:cubicBezTo>
                  <a:pt x="33308" y="98078"/>
                  <a:pt x="30450" y="91351"/>
                  <a:pt x="29230" y="84118"/>
                </a:cubicBezTo>
                <a:lnTo>
                  <a:pt x="48399" y="82838"/>
                </a:lnTo>
                <a:cubicBezTo>
                  <a:pt x="49113" y="85844"/>
                  <a:pt x="50304" y="88642"/>
                  <a:pt x="51852" y="91172"/>
                </a:cubicBezTo>
                <a:lnTo>
                  <a:pt x="37386" y="103822"/>
                </a:lnTo>
                <a:close/>
                <a:moveTo>
                  <a:pt x="68312" y="123170"/>
                </a:moveTo>
                <a:cubicBezTo>
                  <a:pt x="61049" y="121950"/>
                  <a:pt x="54352" y="119092"/>
                  <a:pt x="48607" y="115014"/>
                </a:cubicBezTo>
                <a:lnTo>
                  <a:pt x="61258" y="100548"/>
                </a:lnTo>
                <a:cubicBezTo>
                  <a:pt x="63788" y="102126"/>
                  <a:pt x="66615" y="103287"/>
                  <a:pt x="69592" y="104001"/>
                </a:cubicBezTo>
                <a:lnTo>
                  <a:pt x="68312" y="123170"/>
                </a:lnTo>
                <a:close/>
                <a:moveTo>
                  <a:pt x="103852" y="115014"/>
                </a:moveTo>
                <a:cubicBezTo>
                  <a:pt x="98108" y="119122"/>
                  <a:pt x="91380" y="121980"/>
                  <a:pt x="84147" y="123170"/>
                </a:cubicBezTo>
                <a:lnTo>
                  <a:pt x="82867" y="104001"/>
                </a:lnTo>
                <a:cubicBezTo>
                  <a:pt x="85844" y="103287"/>
                  <a:pt x="88672" y="102096"/>
                  <a:pt x="91202" y="100548"/>
                </a:cubicBezTo>
                <a:lnTo>
                  <a:pt x="103852" y="115014"/>
                </a:lnTo>
                <a:close/>
                <a:moveTo>
                  <a:pt x="123200" y="84118"/>
                </a:moveTo>
                <a:cubicBezTo>
                  <a:pt x="121980" y="91380"/>
                  <a:pt x="119122" y="98078"/>
                  <a:pt x="115044" y="103822"/>
                </a:cubicBezTo>
                <a:lnTo>
                  <a:pt x="100578" y="91172"/>
                </a:lnTo>
                <a:cubicBezTo>
                  <a:pt x="102156" y="88612"/>
                  <a:pt x="103316" y="85814"/>
                  <a:pt x="104031" y="82838"/>
                </a:cubicBezTo>
                <a:lnTo>
                  <a:pt x="123200" y="84118"/>
                </a:lnTo>
                <a:close/>
                <a:moveTo>
                  <a:pt x="103852" y="37415"/>
                </a:moveTo>
                <a:lnTo>
                  <a:pt x="91202" y="51881"/>
                </a:lnTo>
                <a:cubicBezTo>
                  <a:pt x="88642" y="50304"/>
                  <a:pt x="85844" y="49143"/>
                  <a:pt x="82867" y="48429"/>
                </a:cubicBezTo>
                <a:lnTo>
                  <a:pt x="84147" y="29260"/>
                </a:lnTo>
                <a:cubicBezTo>
                  <a:pt x="91410" y="30480"/>
                  <a:pt x="98108" y="33337"/>
                  <a:pt x="103852" y="37445"/>
                </a:cubicBezTo>
                <a:close/>
                <a:moveTo>
                  <a:pt x="76200" y="66675"/>
                </a:moveTo>
                <a:cubicBezTo>
                  <a:pt x="81457" y="66675"/>
                  <a:pt x="85725" y="70943"/>
                  <a:pt x="85725" y="76200"/>
                </a:cubicBezTo>
                <a:cubicBezTo>
                  <a:pt x="85725" y="81457"/>
                  <a:pt x="81457" y="85725"/>
                  <a:pt x="76200" y="85725"/>
                </a:cubicBezTo>
                <a:cubicBezTo>
                  <a:pt x="70943" y="85725"/>
                  <a:pt x="66675" y="81457"/>
                  <a:pt x="66675" y="76200"/>
                </a:cubicBezTo>
                <a:cubicBezTo>
                  <a:pt x="66675" y="70943"/>
                  <a:pt x="70943" y="66675"/>
                  <a:pt x="76200" y="66675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6" name="Text 44"/>
          <p:cNvSpPr/>
          <p:nvPr/>
        </p:nvSpPr>
        <p:spPr>
          <a:xfrm>
            <a:off x="9515475" y="4940201"/>
            <a:ext cx="571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kubectl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9248775" y="5245001"/>
            <a:ext cx="2228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Kubernetes CLI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448425" y="5891213"/>
            <a:ext cx="5124450" cy="9525"/>
          </a:xfrm>
          <a:custGeom>
            <a:avLst/>
            <a:gdLst/>
            <a:ahLst/>
            <a:cxnLst/>
            <a:rect l="l" t="t" r="r" b="b"/>
            <a:pathLst>
              <a:path w="5124450" h="9525">
                <a:moveTo>
                  <a:pt x="0" y="0"/>
                </a:moveTo>
                <a:lnTo>
                  <a:pt x="5124450" y="0"/>
                </a:lnTo>
                <a:lnTo>
                  <a:pt x="512445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49" name="Shape 47"/>
          <p:cNvSpPr/>
          <p:nvPr/>
        </p:nvSpPr>
        <p:spPr>
          <a:xfrm>
            <a:off x="7391102" y="607695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58341" y="41672"/>
                </a:moveTo>
                <a:cubicBezTo>
                  <a:pt x="58341" y="37072"/>
                  <a:pt x="62075" y="33337"/>
                  <a:pt x="66675" y="33337"/>
                </a:cubicBezTo>
                <a:cubicBezTo>
                  <a:pt x="71275" y="33337"/>
                  <a:pt x="75009" y="37072"/>
                  <a:pt x="75009" y="41672"/>
                </a:cubicBezTo>
                <a:cubicBezTo>
                  <a:pt x="75009" y="46272"/>
                  <a:pt x="71275" y="50006"/>
                  <a:pt x="66675" y="50006"/>
                </a:cubicBezTo>
                <a:cubicBezTo>
                  <a:pt x="62075" y="50006"/>
                  <a:pt x="58341" y="46272"/>
                  <a:pt x="58341" y="41672"/>
                </a:cubicBezTo>
                <a:close/>
                <a:moveTo>
                  <a:pt x="56257" y="58341"/>
                </a:moveTo>
                <a:lnTo>
                  <a:pt x="68759" y="58341"/>
                </a:lnTo>
                <a:cubicBezTo>
                  <a:pt x="72223" y="58341"/>
                  <a:pt x="75009" y="61127"/>
                  <a:pt x="75009" y="64591"/>
                </a:cubicBezTo>
                <a:lnTo>
                  <a:pt x="75009" y="87511"/>
                </a:lnTo>
                <a:lnTo>
                  <a:pt x="77093" y="87511"/>
                </a:lnTo>
                <a:cubicBezTo>
                  <a:pt x="80557" y="87511"/>
                  <a:pt x="83344" y="90298"/>
                  <a:pt x="83344" y="93762"/>
                </a:cubicBezTo>
                <a:cubicBezTo>
                  <a:pt x="83344" y="97226"/>
                  <a:pt x="80557" y="100013"/>
                  <a:pt x="77093" y="100013"/>
                </a:cubicBezTo>
                <a:lnTo>
                  <a:pt x="56257" y="100013"/>
                </a:lnTo>
                <a:cubicBezTo>
                  <a:pt x="52793" y="100013"/>
                  <a:pt x="50006" y="97226"/>
                  <a:pt x="50006" y="93762"/>
                </a:cubicBezTo>
                <a:cubicBezTo>
                  <a:pt x="50006" y="90298"/>
                  <a:pt x="52793" y="87511"/>
                  <a:pt x="56257" y="87511"/>
                </a:cubicBezTo>
                <a:lnTo>
                  <a:pt x="62508" y="87511"/>
                </a:lnTo>
                <a:lnTo>
                  <a:pt x="62508" y="70842"/>
                </a:lnTo>
                <a:lnTo>
                  <a:pt x="56257" y="70842"/>
                </a:lnTo>
                <a:cubicBezTo>
                  <a:pt x="52793" y="70842"/>
                  <a:pt x="50006" y="68055"/>
                  <a:pt x="50006" y="64591"/>
                </a:cubicBezTo>
                <a:cubicBezTo>
                  <a:pt x="50006" y="61127"/>
                  <a:pt x="52793" y="58341"/>
                  <a:pt x="56257" y="58341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0" name="Text 48"/>
          <p:cNvSpPr/>
          <p:nvPr/>
        </p:nvSpPr>
        <p:spPr>
          <a:xfrm>
            <a:off x="6643688" y="6048375"/>
            <a:ext cx="49625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Todas las herramientas son </a:t>
            </a:r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software libre y gratuito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1780" y="361780"/>
            <a:ext cx="1175786" cy="289424"/>
          </a:xfrm>
          <a:custGeom>
            <a:avLst/>
            <a:gdLst/>
            <a:ahLst/>
            <a:cxnLst/>
            <a:rect l="l" t="t" r="r" b="b"/>
            <a:pathLst>
              <a:path w="1175786" h="289424">
                <a:moveTo>
                  <a:pt x="54267" y="0"/>
                </a:moveTo>
                <a:lnTo>
                  <a:pt x="1121519" y="0"/>
                </a:lnTo>
                <a:cubicBezTo>
                  <a:pt x="1151490" y="0"/>
                  <a:pt x="1175786" y="24296"/>
                  <a:pt x="1175786" y="54267"/>
                </a:cubicBezTo>
                <a:lnTo>
                  <a:pt x="1175786" y="235157"/>
                </a:lnTo>
                <a:cubicBezTo>
                  <a:pt x="1175786" y="265128"/>
                  <a:pt x="1151490" y="289424"/>
                  <a:pt x="1121519" y="289424"/>
                </a:cubicBezTo>
                <a:lnTo>
                  <a:pt x="54267" y="289424"/>
                </a:lnTo>
                <a:cubicBezTo>
                  <a:pt x="24296" y="289424"/>
                  <a:pt x="0" y="265128"/>
                  <a:pt x="0" y="235157"/>
                </a:cubicBezTo>
                <a:lnTo>
                  <a:pt x="0" y="54267"/>
                </a:lnTo>
                <a:cubicBezTo>
                  <a:pt x="0" y="24316"/>
                  <a:pt x="24316" y="0"/>
                  <a:pt x="54267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70315" y="425092"/>
            <a:ext cx="1019062" cy="180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7" b="1" spc="50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CRONOGRAMA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61780" y="759739"/>
            <a:ext cx="11685507" cy="434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1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Estructura del Curso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61780" y="1266231"/>
            <a:ext cx="11558884" cy="2532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4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 Unidades | 16 Semanas | Enfoque Progresivo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66303" y="1704890"/>
            <a:ext cx="5634730" cy="2478196"/>
          </a:xfrm>
          <a:custGeom>
            <a:avLst/>
            <a:gdLst/>
            <a:ahLst/>
            <a:cxnLst/>
            <a:rect l="l" t="t" r="r" b="b"/>
            <a:pathLst>
              <a:path w="5634730" h="2478196">
                <a:moveTo>
                  <a:pt x="108545" y="0"/>
                </a:moveTo>
                <a:lnTo>
                  <a:pt x="5526185" y="0"/>
                </a:lnTo>
                <a:cubicBezTo>
                  <a:pt x="5586133" y="0"/>
                  <a:pt x="5634730" y="48597"/>
                  <a:pt x="5634730" y="108545"/>
                </a:cubicBezTo>
                <a:lnTo>
                  <a:pt x="5634730" y="2369651"/>
                </a:lnTo>
                <a:cubicBezTo>
                  <a:pt x="5634730" y="2429599"/>
                  <a:pt x="5586133" y="2478196"/>
                  <a:pt x="5526185" y="2478196"/>
                </a:cubicBezTo>
                <a:lnTo>
                  <a:pt x="108545" y="2478196"/>
                </a:lnTo>
                <a:cubicBezTo>
                  <a:pt x="48597" y="2478196"/>
                  <a:pt x="0" y="2429599"/>
                  <a:pt x="0" y="2369651"/>
                </a:cubicBezTo>
                <a:lnTo>
                  <a:pt x="0" y="108545"/>
                </a:lnTo>
                <a:cubicBezTo>
                  <a:pt x="0" y="48637"/>
                  <a:pt x="48637" y="0"/>
                  <a:pt x="108545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51715" y="1890303"/>
            <a:ext cx="434136" cy="434136"/>
          </a:xfrm>
          <a:custGeom>
            <a:avLst/>
            <a:gdLst/>
            <a:ahLst/>
            <a:cxnLst/>
            <a:rect l="l" t="t" r="r" b="b"/>
            <a:pathLst>
              <a:path w="434136" h="434136">
                <a:moveTo>
                  <a:pt x="108534" y="0"/>
                </a:moveTo>
                <a:lnTo>
                  <a:pt x="325602" y="0"/>
                </a:lnTo>
                <a:cubicBezTo>
                  <a:pt x="385504" y="0"/>
                  <a:pt x="434136" y="48633"/>
                  <a:pt x="434136" y="108534"/>
                </a:cubicBezTo>
                <a:lnTo>
                  <a:pt x="434136" y="325602"/>
                </a:lnTo>
                <a:cubicBezTo>
                  <a:pt x="434136" y="385504"/>
                  <a:pt x="385504" y="434136"/>
                  <a:pt x="325602" y="434136"/>
                </a:cubicBezTo>
                <a:lnTo>
                  <a:pt x="108534" y="434136"/>
                </a:lnTo>
                <a:cubicBezTo>
                  <a:pt x="48633" y="434136"/>
                  <a:pt x="0" y="385504"/>
                  <a:pt x="0" y="325602"/>
                </a:cubicBezTo>
                <a:lnTo>
                  <a:pt x="0" y="108534"/>
                </a:lnTo>
                <a:cubicBezTo>
                  <a:pt x="0" y="48633"/>
                  <a:pt x="48633" y="0"/>
                  <a:pt x="108534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725257" y="1962659"/>
            <a:ext cx="198979" cy="2894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09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94386" y="1890303"/>
            <a:ext cx="2351573" cy="2532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4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Fundamentos y Arquitectura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094386" y="2143549"/>
            <a:ext cx="2324439" cy="180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7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Semanas 1-4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69804" y="2505329"/>
            <a:ext cx="144712" cy="144712"/>
          </a:xfrm>
          <a:custGeom>
            <a:avLst/>
            <a:gdLst/>
            <a:ahLst/>
            <a:cxnLst/>
            <a:rect l="l" t="t" r="r" b="b"/>
            <a:pathLst>
              <a:path w="144712" h="144712">
                <a:moveTo>
                  <a:pt x="72356" y="144712"/>
                </a:moveTo>
                <a:cubicBezTo>
                  <a:pt x="112290" y="144712"/>
                  <a:pt x="144712" y="112290"/>
                  <a:pt x="144712" y="72356"/>
                </a:cubicBezTo>
                <a:cubicBezTo>
                  <a:pt x="144712" y="32422"/>
                  <a:pt x="112290" y="0"/>
                  <a:pt x="72356" y="0"/>
                </a:cubicBezTo>
                <a:cubicBezTo>
                  <a:pt x="32422" y="0"/>
                  <a:pt x="0" y="32422"/>
                  <a:pt x="0" y="72356"/>
                </a:cubicBezTo>
                <a:cubicBezTo>
                  <a:pt x="0" y="112290"/>
                  <a:pt x="32422" y="144712"/>
                  <a:pt x="72356" y="144712"/>
                </a:cubicBezTo>
                <a:close/>
                <a:moveTo>
                  <a:pt x="96211" y="60118"/>
                </a:moveTo>
                <a:lnTo>
                  <a:pt x="73600" y="96296"/>
                </a:lnTo>
                <a:cubicBezTo>
                  <a:pt x="72413" y="98189"/>
                  <a:pt x="70378" y="99377"/>
                  <a:pt x="68145" y="99490"/>
                </a:cubicBezTo>
                <a:cubicBezTo>
                  <a:pt x="65912" y="99603"/>
                  <a:pt x="63764" y="98585"/>
                  <a:pt x="62435" y="96776"/>
                </a:cubicBezTo>
                <a:lnTo>
                  <a:pt x="48869" y="78687"/>
                </a:lnTo>
                <a:cubicBezTo>
                  <a:pt x="46607" y="75691"/>
                  <a:pt x="47229" y="71452"/>
                  <a:pt x="50225" y="69191"/>
                </a:cubicBezTo>
                <a:cubicBezTo>
                  <a:pt x="53221" y="66929"/>
                  <a:pt x="57461" y="67551"/>
                  <a:pt x="59722" y="70547"/>
                </a:cubicBezTo>
                <a:lnTo>
                  <a:pt x="67353" y="80722"/>
                </a:lnTo>
                <a:lnTo>
                  <a:pt x="84707" y="52939"/>
                </a:lnTo>
                <a:cubicBezTo>
                  <a:pt x="86686" y="49773"/>
                  <a:pt x="90869" y="48784"/>
                  <a:pt x="94063" y="50791"/>
                </a:cubicBezTo>
                <a:cubicBezTo>
                  <a:pt x="97257" y="52797"/>
                  <a:pt x="98218" y="56952"/>
                  <a:pt x="96211" y="6014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2" name="Text 10"/>
          <p:cNvSpPr/>
          <p:nvPr/>
        </p:nvSpPr>
        <p:spPr>
          <a:xfrm>
            <a:off x="841139" y="2469151"/>
            <a:ext cx="2270172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WSL2, Docker, virtualización ligera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69804" y="2794754"/>
            <a:ext cx="144712" cy="144712"/>
          </a:xfrm>
          <a:custGeom>
            <a:avLst/>
            <a:gdLst/>
            <a:ahLst/>
            <a:cxnLst/>
            <a:rect l="l" t="t" r="r" b="b"/>
            <a:pathLst>
              <a:path w="144712" h="144712">
                <a:moveTo>
                  <a:pt x="72356" y="144712"/>
                </a:moveTo>
                <a:cubicBezTo>
                  <a:pt x="112290" y="144712"/>
                  <a:pt x="144712" y="112290"/>
                  <a:pt x="144712" y="72356"/>
                </a:cubicBezTo>
                <a:cubicBezTo>
                  <a:pt x="144712" y="32422"/>
                  <a:pt x="112290" y="0"/>
                  <a:pt x="72356" y="0"/>
                </a:cubicBezTo>
                <a:cubicBezTo>
                  <a:pt x="32422" y="0"/>
                  <a:pt x="0" y="32422"/>
                  <a:pt x="0" y="72356"/>
                </a:cubicBezTo>
                <a:cubicBezTo>
                  <a:pt x="0" y="112290"/>
                  <a:pt x="32422" y="144712"/>
                  <a:pt x="72356" y="144712"/>
                </a:cubicBezTo>
                <a:close/>
                <a:moveTo>
                  <a:pt x="96211" y="60118"/>
                </a:moveTo>
                <a:lnTo>
                  <a:pt x="73600" y="96296"/>
                </a:lnTo>
                <a:cubicBezTo>
                  <a:pt x="72413" y="98189"/>
                  <a:pt x="70378" y="99377"/>
                  <a:pt x="68145" y="99490"/>
                </a:cubicBezTo>
                <a:cubicBezTo>
                  <a:pt x="65912" y="99603"/>
                  <a:pt x="63764" y="98585"/>
                  <a:pt x="62435" y="96776"/>
                </a:cubicBezTo>
                <a:lnTo>
                  <a:pt x="48869" y="78687"/>
                </a:lnTo>
                <a:cubicBezTo>
                  <a:pt x="46607" y="75691"/>
                  <a:pt x="47229" y="71452"/>
                  <a:pt x="50225" y="69191"/>
                </a:cubicBezTo>
                <a:cubicBezTo>
                  <a:pt x="53221" y="66929"/>
                  <a:pt x="57461" y="67551"/>
                  <a:pt x="59722" y="70547"/>
                </a:cubicBezTo>
                <a:lnTo>
                  <a:pt x="67353" y="80722"/>
                </a:lnTo>
                <a:lnTo>
                  <a:pt x="84707" y="52939"/>
                </a:lnTo>
                <a:cubicBezTo>
                  <a:pt x="86686" y="49773"/>
                  <a:pt x="90869" y="48784"/>
                  <a:pt x="94063" y="50791"/>
                </a:cubicBezTo>
                <a:cubicBezTo>
                  <a:pt x="97257" y="52797"/>
                  <a:pt x="98218" y="56952"/>
                  <a:pt x="96211" y="6014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4" name="Text 12"/>
          <p:cNvSpPr/>
          <p:nvPr/>
        </p:nvSpPr>
        <p:spPr>
          <a:xfrm>
            <a:off x="841139" y="2758576"/>
            <a:ext cx="2342528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Procesos POSIX: fork, exec, señales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69804" y="3084178"/>
            <a:ext cx="144712" cy="144712"/>
          </a:xfrm>
          <a:custGeom>
            <a:avLst/>
            <a:gdLst/>
            <a:ahLst/>
            <a:cxnLst/>
            <a:rect l="l" t="t" r="r" b="b"/>
            <a:pathLst>
              <a:path w="144712" h="144712">
                <a:moveTo>
                  <a:pt x="72356" y="144712"/>
                </a:moveTo>
                <a:cubicBezTo>
                  <a:pt x="112290" y="144712"/>
                  <a:pt x="144712" y="112290"/>
                  <a:pt x="144712" y="72356"/>
                </a:cubicBezTo>
                <a:cubicBezTo>
                  <a:pt x="144712" y="32422"/>
                  <a:pt x="112290" y="0"/>
                  <a:pt x="72356" y="0"/>
                </a:cubicBezTo>
                <a:cubicBezTo>
                  <a:pt x="32422" y="0"/>
                  <a:pt x="0" y="32422"/>
                  <a:pt x="0" y="72356"/>
                </a:cubicBezTo>
                <a:cubicBezTo>
                  <a:pt x="0" y="112290"/>
                  <a:pt x="32422" y="144712"/>
                  <a:pt x="72356" y="144712"/>
                </a:cubicBezTo>
                <a:close/>
                <a:moveTo>
                  <a:pt x="96211" y="60118"/>
                </a:moveTo>
                <a:lnTo>
                  <a:pt x="73600" y="96296"/>
                </a:lnTo>
                <a:cubicBezTo>
                  <a:pt x="72413" y="98189"/>
                  <a:pt x="70378" y="99377"/>
                  <a:pt x="68145" y="99490"/>
                </a:cubicBezTo>
                <a:cubicBezTo>
                  <a:pt x="65912" y="99603"/>
                  <a:pt x="63764" y="98585"/>
                  <a:pt x="62435" y="96776"/>
                </a:cubicBezTo>
                <a:lnTo>
                  <a:pt x="48869" y="78687"/>
                </a:lnTo>
                <a:cubicBezTo>
                  <a:pt x="46607" y="75691"/>
                  <a:pt x="47229" y="71452"/>
                  <a:pt x="50225" y="69191"/>
                </a:cubicBezTo>
                <a:cubicBezTo>
                  <a:pt x="53221" y="66929"/>
                  <a:pt x="57461" y="67551"/>
                  <a:pt x="59722" y="70547"/>
                </a:cubicBezTo>
                <a:lnTo>
                  <a:pt x="67353" y="80722"/>
                </a:lnTo>
                <a:lnTo>
                  <a:pt x="84707" y="52939"/>
                </a:lnTo>
                <a:cubicBezTo>
                  <a:pt x="86686" y="49773"/>
                  <a:pt x="90869" y="48784"/>
                  <a:pt x="94063" y="50791"/>
                </a:cubicBezTo>
                <a:cubicBezTo>
                  <a:pt x="97257" y="52797"/>
                  <a:pt x="98218" y="56952"/>
                  <a:pt x="96211" y="6014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6" name="Text 14"/>
          <p:cNvSpPr/>
          <p:nvPr/>
        </p:nvSpPr>
        <p:spPr>
          <a:xfrm>
            <a:off x="841139" y="3048000"/>
            <a:ext cx="2098326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Threads, mutex, race conditions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69804" y="3373602"/>
            <a:ext cx="144712" cy="144712"/>
          </a:xfrm>
          <a:custGeom>
            <a:avLst/>
            <a:gdLst/>
            <a:ahLst/>
            <a:cxnLst/>
            <a:rect l="l" t="t" r="r" b="b"/>
            <a:pathLst>
              <a:path w="144712" h="144712">
                <a:moveTo>
                  <a:pt x="72356" y="144712"/>
                </a:moveTo>
                <a:cubicBezTo>
                  <a:pt x="112290" y="144712"/>
                  <a:pt x="144712" y="112290"/>
                  <a:pt x="144712" y="72356"/>
                </a:cubicBezTo>
                <a:cubicBezTo>
                  <a:pt x="144712" y="32422"/>
                  <a:pt x="112290" y="0"/>
                  <a:pt x="72356" y="0"/>
                </a:cubicBezTo>
                <a:cubicBezTo>
                  <a:pt x="32422" y="0"/>
                  <a:pt x="0" y="32422"/>
                  <a:pt x="0" y="72356"/>
                </a:cubicBezTo>
                <a:cubicBezTo>
                  <a:pt x="0" y="112290"/>
                  <a:pt x="32422" y="144712"/>
                  <a:pt x="72356" y="144712"/>
                </a:cubicBezTo>
                <a:close/>
                <a:moveTo>
                  <a:pt x="96211" y="60118"/>
                </a:moveTo>
                <a:lnTo>
                  <a:pt x="73600" y="96296"/>
                </a:lnTo>
                <a:cubicBezTo>
                  <a:pt x="72413" y="98189"/>
                  <a:pt x="70378" y="99377"/>
                  <a:pt x="68145" y="99490"/>
                </a:cubicBezTo>
                <a:cubicBezTo>
                  <a:pt x="65912" y="99603"/>
                  <a:pt x="63764" y="98585"/>
                  <a:pt x="62435" y="96776"/>
                </a:cubicBezTo>
                <a:lnTo>
                  <a:pt x="48869" y="78687"/>
                </a:lnTo>
                <a:cubicBezTo>
                  <a:pt x="46607" y="75691"/>
                  <a:pt x="47229" y="71452"/>
                  <a:pt x="50225" y="69191"/>
                </a:cubicBezTo>
                <a:cubicBezTo>
                  <a:pt x="53221" y="66929"/>
                  <a:pt x="57461" y="67551"/>
                  <a:pt x="59722" y="70547"/>
                </a:cubicBezTo>
                <a:lnTo>
                  <a:pt x="67353" y="80722"/>
                </a:lnTo>
                <a:lnTo>
                  <a:pt x="84707" y="52939"/>
                </a:lnTo>
                <a:cubicBezTo>
                  <a:pt x="86686" y="49773"/>
                  <a:pt x="90869" y="48784"/>
                  <a:pt x="94063" y="50791"/>
                </a:cubicBezTo>
                <a:cubicBezTo>
                  <a:pt x="97257" y="52797"/>
                  <a:pt x="98218" y="56952"/>
                  <a:pt x="96211" y="6014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8" name="Text 16"/>
          <p:cNvSpPr/>
          <p:nvPr/>
        </p:nvSpPr>
        <p:spPr>
          <a:xfrm>
            <a:off x="841139" y="3337424"/>
            <a:ext cx="2270172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Deadlocks, algoritmo del banquero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51715" y="3703727"/>
            <a:ext cx="5263905" cy="9045"/>
          </a:xfrm>
          <a:custGeom>
            <a:avLst/>
            <a:gdLst/>
            <a:ahLst/>
            <a:cxnLst/>
            <a:rect l="l" t="t" r="r" b="b"/>
            <a:pathLst>
              <a:path w="5263905" h="9045">
                <a:moveTo>
                  <a:pt x="0" y="0"/>
                </a:moveTo>
                <a:lnTo>
                  <a:pt x="5263905" y="0"/>
                </a:lnTo>
                <a:lnTo>
                  <a:pt x="5263905" y="9045"/>
                </a:lnTo>
                <a:lnTo>
                  <a:pt x="0" y="9045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20" name="Shape 18"/>
          <p:cNvSpPr/>
          <p:nvPr/>
        </p:nvSpPr>
        <p:spPr>
          <a:xfrm>
            <a:off x="569804" y="3843917"/>
            <a:ext cx="126623" cy="126623"/>
          </a:xfrm>
          <a:custGeom>
            <a:avLst/>
            <a:gdLst/>
            <a:ahLst/>
            <a:cxnLst/>
            <a:rect l="l" t="t" r="r" b="b"/>
            <a:pathLst>
              <a:path w="126623" h="126623">
                <a:moveTo>
                  <a:pt x="35687" y="0"/>
                </a:moveTo>
                <a:lnTo>
                  <a:pt x="91085" y="0"/>
                </a:lnTo>
                <a:cubicBezTo>
                  <a:pt x="97638" y="0"/>
                  <a:pt x="102980" y="5391"/>
                  <a:pt x="102733" y="11920"/>
                </a:cubicBezTo>
                <a:cubicBezTo>
                  <a:pt x="102683" y="13231"/>
                  <a:pt x="102634" y="14542"/>
                  <a:pt x="102560" y="15828"/>
                </a:cubicBezTo>
                <a:lnTo>
                  <a:pt x="114826" y="15828"/>
                </a:lnTo>
                <a:cubicBezTo>
                  <a:pt x="121281" y="15828"/>
                  <a:pt x="126969" y="21170"/>
                  <a:pt x="126475" y="28144"/>
                </a:cubicBezTo>
                <a:cubicBezTo>
                  <a:pt x="124620" y="53790"/>
                  <a:pt x="111512" y="67887"/>
                  <a:pt x="97292" y="75257"/>
                </a:cubicBezTo>
                <a:cubicBezTo>
                  <a:pt x="93385" y="77285"/>
                  <a:pt x="89403" y="78793"/>
                  <a:pt x="85619" y="79906"/>
                </a:cubicBezTo>
                <a:cubicBezTo>
                  <a:pt x="80623" y="86979"/>
                  <a:pt x="75430" y="90714"/>
                  <a:pt x="71300" y="92717"/>
                </a:cubicBezTo>
                <a:lnTo>
                  <a:pt x="71300" y="110795"/>
                </a:lnTo>
                <a:lnTo>
                  <a:pt x="87128" y="110795"/>
                </a:lnTo>
                <a:cubicBezTo>
                  <a:pt x="91505" y="110795"/>
                  <a:pt x="95042" y="114332"/>
                  <a:pt x="95042" y="118709"/>
                </a:cubicBezTo>
                <a:cubicBezTo>
                  <a:pt x="95042" y="123087"/>
                  <a:pt x="91505" y="126623"/>
                  <a:pt x="87128" y="126623"/>
                </a:cubicBezTo>
                <a:lnTo>
                  <a:pt x="39644" y="126623"/>
                </a:lnTo>
                <a:cubicBezTo>
                  <a:pt x="35267" y="126623"/>
                  <a:pt x="31730" y="123087"/>
                  <a:pt x="31730" y="118709"/>
                </a:cubicBezTo>
                <a:cubicBezTo>
                  <a:pt x="31730" y="114332"/>
                  <a:pt x="35267" y="110795"/>
                  <a:pt x="39644" y="110795"/>
                </a:cubicBezTo>
                <a:lnTo>
                  <a:pt x="55472" y="110795"/>
                </a:lnTo>
                <a:lnTo>
                  <a:pt x="55472" y="92717"/>
                </a:lnTo>
                <a:cubicBezTo>
                  <a:pt x="51515" y="90813"/>
                  <a:pt x="46593" y="87276"/>
                  <a:pt x="41796" y="80772"/>
                </a:cubicBezTo>
                <a:cubicBezTo>
                  <a:pt x="37245" y="79585"/>
                  <a:pt x="32299" y="77779"/>
                  <a:pt x="27476" y="75059"/>
                </a:cubicBezTo>
                <a:cubicBezTo>
                  <a:pt x="14097" y="67565"/>
                  <a:pt x="2028" y="53444"/>
                  <a:pt x="297" y="28095"/>
                </a:cubicBezTo>
                <a:cubicBezTo>
                  <a:pt x="-173" y="21145"/>
                  <a:pt x="5490" y="15803"/>
                  <a:pt x="11945" y="15803"/>
                </a:cubicBezTo>
                <a:lnTo>
                  <a:pt x="24212" y="15803"/>
                </a:lnTo>
                <a:cubicBezTo>
                  <a:pt x="24138" y="14517"/>
                  <a:pt x="24088" y="13231"/>
                  <a:pt x="24039" y="11896"/>
                </a:cubicBezTo>
                <a:cubicBezTo>
                  <a:pt x="23791" y="5342"/>
                  <a:pt x="29133" y="-25"/>
                  <a:pt x="35687" y="-25"/>
                </a:cubicBezTo>
                <a:close/>
                <a:moveTo>
                  <a:pt x="25102" y="27699"/>
                </a:moveTo>
                <a:lnTo>
                  <a:pt x="12143" y="27699"/>
                </a:lnTo>
                <a:cubicBezTo>
                  <a:pt x="13676" y="48646"/>
                  <a:pt x="23297" y="59132"/>
                  <a:pt x="33214" y="64697"/>
                </a:cubicBezTo>
                <a:cubicBezTo>
                  <a:pt x="29653" y="55472"/>
                  <a:pt x="26710" y="43428"/>
                  <a:pt x="25102" y="27699"/>
                </a:cubicBezTo>
                <a:close/>
                <a:moveTo>
                  <a:pt x="93978" y="63509"/>
                </a:moveTo>
                <a:cubicBezTo>
                  <a:pt x="103994" y="57623"/>
                  <a:pt x="113046" y="47162"/>
                  <a:pt x="114579" y="27699"/>
                </a:cubicBezTo>
                <a:lnTo>
                  <a:pt x="101645" y="27699"/>
                </a:lnTo>
                <a:cubicBezTo>
                  <a:pt x="100111" y="42760"/>
                  <a:pt x="97342" y="54458"/>
                  <a:pt x="93978" y="63509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1" name="Text 19"/>
          <p:cNvSpPr/>
          <p:nvPr/>
        </p:nvSpPr>
        <p:spPr>
          <a:xfrm>
            <a:off x="766046" y="3816783"/>
            <a:ext cx="5112886" cy="180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7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Primer Parcial: Semana 5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188848" y="1704890"/>
            <a:ext cx="5634730" cy="2478196"/>
          </a:xfrm>
          <a:custGeom>
            <a:avLst/>
            <a:gdLst/>
            <a:ahLst/>
            <a:cxnLst/>
            <a:rect l="l" t="t" r="r" b="b"/>
            <a:pathLst>
              <a:path w="5634730" h="2478196">
                <a:moveTo>
                  <a:pt x="108545" y="0"/>
                </a:moveTo>
                <a:lnTo>
                  <a:pt x="5526185" y="0"/>
                </a:lnTo>
                <a:cubicBezTo>
                  <a:pt x="5586133" y="0"/>
                  <a:pt x="5634730" y="48597"/>
                  <a:pt x="5634730" y="108545"/>
                </a:cubicBezTo>
                <a:lnTo>
                  <a:pt x="5634730" y="2369651"/>
                </a:lnTo>
                <a:cubicBezTo>
                  <a:pt x="5634730" y="2429599"/>
                  <a:pt x="5586133" y="2478196"/>
                  <a:pt x="5526185" y="2478196"/>
                </a:cubicBezTo>
                <a:lnTo>
                  <a:pt x="108545" y="2478196"/>
                </a:lnTo>
                <a:cubicBezTo>
                  <a:pt x="48597" y="2478196"/>
                  <a:pt x="0" y="2429599"/>
                  <a:pt x="0" y="2369651"/>
                </a:cubicBezTo>
                <a:lnTo>
                  <a:pt x="0" y="108545"/>
                </a:lnTo>
                <a:cubicBezTo>
                  <a:pt x="0" y="48637"/>
                  <a:pt x="48637" y="0"/>
                  <a:pt x="108545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6374260" y="1890303"/>
            <a:ext cx="434136" cy="434136"/>
          </a:xfrm>
          <a:custGeom>
            <a:avLst/>
            <a:gdLst/>
            <a:ahLst/>
            <a:cxnLst/>
            <a:rect l="l" t="t" r="r" b="b"/>
            <a:pathLst>
              <a:path w="434136" h="434136">
                <a:moveTo>
                  <a:pt x="108534" y="0"/>
                </a:moveTo>
                <a:lnTo>
                  <a:pt x="325602" y="0"/>
                </a:lnTo>
                <a:cubicBezTo>
                  <a:pt x="385504" y="0"/>
                  <a:pt x="434136" y="48633"/>
                  <a:pt x="434136" y="108534"/>
                </a:cubicBezTo>
                <a:lnTo>
                  <a:pt x="434136" y="325602"/>
                </a:lnTo>
                <a:cubicBezTo>
                  <a:pt x="434136" y="385504"/>
                  <a:pt x="385504" y="434136"/>
                  <a:pt x="325602" y="434136"/>
                </a:cubicBezTo>
                <a:lnTo>
                  <a:pt x="108534" y="434136"/>
                </a:lnTo>
                <a:cubicBezTo>
                  <a:pt x="48633" y="434136"/>
                  <a:pt x="0" y="385504"/>
                  <a:pt x="0" y="325602"/>
                </a:cubicBezTo>
                <a:lnTo>
                  <a:pt x="0" y="108534"/>
                </a:lnTo>
                <a:cubicBezTo>
                  <a:pt x="0" y="48633"/>
                  <a:pt x="48633" y="0"/>
                  <a:pt x="108534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6528158" y="1962659"/>
            <a:ext cx="235157" cy="2894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09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916931" y="1890303"/>
            <a:ext cx="1989792" cy="2532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4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Planificación y Memoria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916931" y="2143549"/>
            <a:ext cx="1962659" cy="180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7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Semanas 6-9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392349" y="2505329"/>
            <a:ext cx="144712" cy="144712"/>
          </a:xfrm>
          <a:custGeom>
            <a:avLst/>
            <a:gdLst/>
            <a:ahLst/>
            <a:cxnLst/>
            <a:rect l="l" t="t" r="r" b="b"/>
            <a:pathLst>
              <a:path w="144712" h="144712">
                <a:moveTo>
                  <a:pt x="72356" y="144712"/>
                </a:moveTo>
                <a:cubicBezTo>
                  <a:pt x="112290" y="144712"/>
                  <a:pt x="144712" y="112290"/>
                  <a:pt x="144712" y="72356"/>
                </a:cubicBezTo>
                <a:cubicBezTo>
                  <a:pt x="144712" y="32422"/>
                  <a:pt x="112290" y="0"/>
                  <a:pt x="72356" y="0"/>
                </a:cubicBezTo>
                <a:cubicBezTo>
                  <a:pt x="32422" y="0"/>
                  <a:pt x="0" y="32422"/>
                  <a:pt x="0" y="72356"/>
                </a:cubicBezTo>
                <a:cubicBezTo>
                  <a:pt x="0" y="112290"/>
                  <a:pt x="32422" y="144712"/>
                  <a:pt x="72356" y="144712"/>
                </a:cubicBezTo>
                <a:close/>
                <a:moveTo>
                  <a:pt x="96211" y="60118"/>
                </a:moveTo>
                <a:lnTo>
                  <a:pt x="73600" y="96296"/>
                </a:lnTo>
                <a:cubicBezTo>
                  <a:pt x="72413" y="98189"/>
                  <a:pt x="70378" y="99377"/>
                  <a:pt x="68145" y="99490"/>
                </a:cubicBezTo>
                <a:cubicBezTo>
                  <a:pt x="65912" y="99603"/>
                  <a:pt x="63764" y="98585"/>
                  <a:pt x="62435" y="96776"/>
                </a:cubicBezTo>
                <a:lnTo>
                  <a:pt x="48869" y="78687"/>
                </a:lnTo>
                <a:cubicBezTo>
                  <a:pt x="46607" y="75691"/>
                  <a:pt x="47229" y="71452"/>
                  <a:pt x="50225" y="69191"/>
                </a:cubicBezTo>
                <a:cubicBezTo>
                  <a:pt x="53221" y="66929"/>
                  <a:pt x="57461" y="67551"/>
                  <a:pt x="59722" y="70547"/>
                </a:cubicBezTo>
                <a:lnTo>
                  <a:pt x="67353" y="80722"/>
                </a:lnTo>
                <a:lnTo>
                  <a:pt x="84707" y="52939"/>
                </a:lnTo>
                <a:cubicBezTo>
                  <a:pt x="86686" y="49773"/>
                  <a:pt x="90869" y="48784"/>
                  <a:pt x="94063" y="50791"/>
                </a:cubicBezTo>
                <a:cubicBezTo>
                  <a:pt x="97257" y="52797"/>
                  <a:pt x="98218" y="56952"/>
                  <a:pt x="96211" y="6014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8" name="Text 26"/>
          <p:cNvSpPr/>
          <p:nvPr/>
        </p:nvSpPr>
        <p:spPr>
          <a:xfrm>
            <a:off x="6663684" y="2469151"/>
            <a:ext cx="2713353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Scheduling: FCFS, SJF, Round Robin, CFS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392349" y="2794754"/>
            <a:ext cx="144712" cy="144712"/>
          </a:xfrm>
          <a:custGeom>
            <a:avLst/>
            <a:gdLst/>
            <a:ahLst/>
            <a:cxnLst/>
            <a:rect l="l" t="t" r="r" b="b"/>
            <a:pathLst>
              <a:path w="144712" h="144712">
                <a:moveTo>
                  <a:pt x="72356" y="144712"/>
                </a:moveTo>
                <a:cubicBezTo>
                  <a:pt x="112290" y="144712"/>
                  <a:pt x="144712" y="112290"/>
                  <a:pt x="144712" y="72356"/>
                </a:cubicBezTo>
                <a:cubicBezTo>
                  <a:pt x="144712" y="32422"/>
                  <a:pt x="112290" y="0"/>
                  <a:pt x="72356" y="0"/>
                </a:cubicBezTo>
                <a:cubicBezTo>
                  <a:pt x="32422" y="0"/>
                  <a:pt x="0" y="32422"/>
                  <a:pt x="0" y="72356"/>
                </a:cubicBezTo>
                <a:cubicBezTo>
                  <a:pt x="0" y="112290"/>
                  <a:pt x="32422" y="144712"/>
                  <a:pt x="72356" y="144712"/>
                </a:cubicBezTo>
                <a:close/>
                <a:moveTo>
                  <a:pt x="96211" y="60118"/>
                </a:moveTo>
                <a:lnTo>
                  <a:pt x="73600" y="96296"/>
                </a:lnTo>
                <a:cubicBezTo>
                  <a:pt x="72413" y="98189"/>
                  <a:pt x="70378" y="99377"/>
                  <a:pt x="68145" y="99490"/>
                </a:cubicBezTo>
                <a:cubicBezTo>
                  <a:pt x="65912" y="99603"/>
                  <a:pt x="63764" y="98585"/>
                  <a:pt x="62435" y="96776"/>
                </a:cubicBezTo>
                <a:lnTo>
                  <a:pt x="48869" y="78687"/>
                </a:lnTo>
                <a:cubicBezTo>
                  <a:pt x="46607" y="75691"/>
                  <a:pt x="47229" y="71452"/>
                  <a:pt x="50225" y="69191"/>
                </a:cubicBezTo>
                <a:cubicBezTo>
                  <a:pt x="53221" y="66929"/>
                  <a:pt x="57461" y="67551"/>
                  <a:pt x="59722" y="70547"/>
                </a:cubicBezTo>
                <a:lnTo>
                  <a:pt x="67353" y="80722"/>
                </a:lnTo>
                <a:lnTo>
                  <a:pt x="84707" y="52939"/>
                </a:lnTo>
                <a:cubicBezTo>
                  <a:pt x="86686" y="49773"/>
                  <a:pt x="90869" y="48784"/>
                  <a:pt x="94063" y="50791"/>
                </a:cubicBezTo>
                <a:cubicBezTo>
                  <a:pt x="97257" y="52797"/>
                  <a:pt x="98218" y="56952"/>
                  <a:pt x="96211" y="6014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0" name="Text 28"/>
          <p:cNvSpPr/>
          <p:nvPr/>
        </p:nvSpPr>
        <p:spPr>
          <a:xfrm>
            <a:off x="6663684" y="2758576"/>
            <a:ext cx="2650042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Memoria virtual, MMU, tablas de páginas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392349" y="3084178"/>
            <a:ext cx="144712" cy="144712"/>
          </a:xfrm>
          <a:custGeom>
            <a:avLst/>
            <a:gdLst/>
            <a:ahLst/>
            <a:cxnLst/>
            <a:rect l="l" t="t" r="r" b="b"/>
            <a:pathLst>
              <a:path w="144712" h="144712">
                <a:moveTo>
                  <a:pt x="72356" y="144712"/>
                </a:moveTo>
                <a:cubicBezTo>
                  <a:pt x="112290" y="144712"/>
                  <a:pt x="144712" y="112290"/>
                  <a:pt x="144712" y="72356"/>
                </a:cubicBezTo>
                <a:cubicBezTo>
                  <a:pt x="144712" y="32422"/>
                  <a:pt x="112290" y="0"/>
                  <a:pt x="72356" y="0"/>
                </a:cubicBezTo>
                <a:cubicBezTo>
                  <a:pt x="32422" y="0"/>
                  <a:pt x="0" y="32422"/>
                  <a:pt x="0" y="72356"/>
                </a:cubicBezTo>
                <a:cubicBezTo>
                  <a:pt x="0" y="112290"/>
                  <a:pt x="32422" y="144712"/>
                  <a:pt x="72356" y="144712"/>
                </a:cubicBezTo>
                <a:close/>
                <a:moveTo>
                  <a:pt x="96211" y="60118"/>
                </a:moveTo>
                <a:lnTo>
                  <a:pt x="73600" y="96296"/>
                </a:lnTo>
                <a:cubicBezTo>
                  <a:pt x="72413" y="98189"/>
                  <a:pt x="70378" y="99377"/>
                  <a:pt x="68145" y="99490"/>
                </a:cubicBezTo>
                <a:cubicBezTo>
                  <a:pt x="65912" y="99603"/>
                  <a:pt x="63764" y="98585"/>
                  <a:pt x="62435" y="96776"/>
                </a:cubicBezTo>
                <a:lnTo>
                  <a:pt x="48869" y="78687"/>
                </a:lnTo>
                <a:cubicBezTo>
                  <a:pt x="46607" y="75691"/>
                  <a:pt x="47229" y="71452"/>
                  <a:pt x="50225" y="69191"/>
                </a:cubicBezTo>
                <a:cubicBezTo>
                  <a:pt x="53221" y="66929"/>
                  <a:pt x="57461" y="67551"/>
                  <a:pt x="59722" y="70547"/>
                </a:cubicBezTo>
                <a:lnTo>
                  <a:pt x="67353" y="80722"/>
                </a:lnTo>
                <a:lnTo>
                  <a:pt x="84707" y="52939"/>
                </a:lnTo>
                <a:cubicBezTo>
                  <a:pt x="86686" y="49773"/>
                  <a:pt x="90869" y="48784"/>
                  <a:pt x="94063" y="50791"/>
                </a:cubicBezTo>
                <a:cubicBezTo>
                  <a:pt x="97257" y="52797"/>
                  <a:pt x="98218" y="56952"/>
                  <a:pt x="96211" y="6014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2" name="Text 30"/>
          <p:cNvSpPr/>
          <p:nvPr/>
        </p:nvSpPr>
        <p:spPr>
          <a:xfrm>
            <a:off x="6663684" y="3048000"/>
            <a:ext cx="2152593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TLB, page faults, demand paging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392349" y="3373602"/>
            <a:ext cx="144712" cy="144712"/>
          </a:xfrm>
          <a:custGeom>
            <a:avLst/>
            <a:gdLst/>
            <a:ahLst/>
            <a:cxnLst/>
            <a:rect l="l" t="t" r="r" b="b"/>
            <a:pathLst>
              <a:path w="144712" h="144712">
                <a:moveTo>
                  <a:pt x="72356" y="144712"/>
                </a:moveTo>
                <a:cubicBezTo>
                  <a:pt x="112290" y="144712"/>
                  <a:pt x="144712" y="112290"/>
                  <a:pt x="144712" y="72356"/>
                </a:cubicBezTo>
                <a:cubicBezTo>
                  <a:pt x="144712" y="32422"/>
                  <a:pt x="112290" y="0"/>
                  <a:pt x="72356" y="0"/>
                </a:cubicBezTo>
                <a:cubicBezTo>
                  <a:pt x="32422" y="0"/>
                  <a:pt x="0" y="32422"/>
                  <a:pt x="0" y="72356"/>
                </a:cubicBezTo>
                <a:cubicBezTo>
                  <a:pt x="0" y="112290"/>
                  <a:pt x="32422" y="144712"/>
                  <a:pt x="72356" y="144712"/>
                </a:cubicBezTo>
                <a:close/>
                <a:moveTo>
                  <a:pt x="96211" y="60118"/>
                </a:moveTo>
                <a:lnTo>
                  <a:pt x="73600" y="96296"/>
                </a:lnTo>
                <a:cubicBezTo>
                  <a:pt x="72413" y="98189"/>
                  <a:pt x="70378" y="99377"/>
                  <a:pt x="68145" y="99490"/>
                </a:cubicBezTo>
                <a:cubicBezTo>
                  <a:pt x="65912" y="99603"/>
                  <a:pt x="63764" y="98585"/>
                  <a:pt x="62435" y="96776"/>
                </a:cubicBezTo>
                <a:lnTo>
                  <a:pt x="48869" y="78687"/>
                </a:lnTo>
                <a:cubicBezTo>
                  <a:pt x="46607" y="75691"/>
                  <a:pt x="47229" y="71452"/>
                  <a:pt x="50225" y="69191"/>
                </a:cubicBezTo>
                <a:cubicBezTo>
                  <a:pt x="53221" y="66929"/>
                  <a:pt x="57461" y="67551"/>
                  <a:pt x="59722" y="70547"/>
                </a:cubicBezTo>
                <a:lnTo>
                  <a:pt x="67353" y="80722"/>
                </a:lnTo>
                <a:lnTo>
                  <a:pt x="84707" y="52939"/>
                </a:lnTo>
                <a:cubicBezTo>
                  <a:pt x="86686" y="49773"/>
                  <a:pt x="90869" y="48784"/>
                  <a:pt x="94063" y="50791"/>
                </a:cubicBezTo>
                <a:cubicBezTo>
                  <a:pt x="97257" y="52797"/>
                  <a:pt x="98218" y="56952"/>
                  <a:pt x="96211" y="6014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4" name="Text 32"/>
          <p:cNvSpPr/>
          <p:nvPr/>
        </p:nvSpPr>
        <p:spPr>
          <a:xfrm>
            <a:off x="6663684" y="3337424"/>
            <a:ext cx="2206861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LRU, Clock, thrashing, hugepages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374260" y="3703727"/>
            <a:ext cx="5263905" cy="9045"/>
          </a:xfrm>
          <a:custGeom>
            <a:avLst/>
            <a:gdLst/>
            <a:ahLst/>
            <a:cxnLst/>
            <a:rect l="l" t="t" r="r" b="b"/>
            <a:pathLst>
              <a:path w="5263905" h="9045">
                <a:moveTo>
                  <a:pt x="0" y="0"/>
                </a:moveTo>
                <a:lnTo>
                  <a:pt x="5263905" y="0"/>
                </a:lnTo>
                <a:lnTo>
                  <a:pt x="5263905" y="9045"/>
                </a:lnTo>
                <a:lnTo>
                  <a:pt x="0" y="9045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36" name="Shape 34"/>
          <p:cNvSpPr/>
          <p:nvPr/>
        </p:nvSpPr>
        <p:spPr>
          <a:xfrm>
            <a:off x="6392349" y="3843917"/>
            <a:ext cx="126623" cy="126623"/>
          </a:xfrm>
          <a:custGeom>
            <a:avLst/>
            <a:gdLst/>
            <a:ahLst/>
            <a:cxnLst/>
            <a:rect l="l" t="t" r="r" b="b"/>
            <a:pathLst>
              <a:path w="126623" h="126623">
                <a:moveTo>
                  <a:pt x="35687" y="0"/>
                </a:moveTo>
                <a:lnTo>
                  <a:pt x="91085" y="0"/>
                </a:lnTo>
                <a:cubicBezTo>
                  <a:pt x="97638" y="0"/>
                  <a:pt x="102980" y="5391"/>
                  <a:pt x="102733" y="11920"/>
                </a:cubicBezTo>
                <a:cubicBezTo>
                  <a:pt x="102683" y="13231"/>
                  <a:pt x="102634" y="14542"/>
                  <a:pt x="102560" y="15828"/>
                </a:cubicBezTo>
                <a:lnTo>
                  <a:pt x="114826" y="15828"/>
                </a:lnTo>
                <a:cubicBezTo>
                  <a:pt x="121281" y="15828"/>
                  <a:pt x="126969" y="21170"/>
                  <a:pt x="126475" y="28144"/>
                </a:cubicBezTo>
                <a:cubicBezTo>
                  <a:pt x="124620" y="53790"/>
                  <a:pt x="111512" y="67887"/>
                  <a:pt x="97292" y="75257"/>
                </a:cubicBezTo>
                <a:cubicBezTo>
                  <a:pt x="93385" y="77285"/>
                  <a:pt x="89403" y="78793"/>
                  <a:pt x="85619" y="79906"/>
                </a:cubicBezTo>
                <a:cubicBezTo>
                  <a:pt x="80623" y="86979"/>
                  <a:pt x="75430" y="90714"/>
                  <a:pt x="71300" y="92717"/>
                </a:cubicBezTo>
                <a:lnTo>
                  <a:pt x="71300" y="110795"/>
                </a:lnTo>
                <a:lnTo>
                  <a:pt x="87128" y="110795"/>
                </a:lnTo>
                <a:cubicBezTo>
                  <a:pt x="91505" y="110795"/>
                  <a:pt x="95042" y="114332"/>
                  <a:pt x="95042" y="118709"/>
                </a:cubicBezTo>
                <a:cubicBezTo>
                  <a:pt x="95042" y="123087"/>
                  <a:pt x="91505" y="126623"/>
                  <a:pt x="87128" y="126623"/>
                </a:cubicBezTo>
                <a:lnTo>
                  <a:pt x="39644" y="126623"/>
                </a:lnTo>
                <a:cubicBezTo>
                  <a:pt x="35267" y="126623"/>
                  <a:pt x="31730" y="123087"/>
                  <a:pt x="31730" y="118709"/>
                </a:cubicBezTo>
                <a:cubicBezTo>
                  <a:pt x="31730" y="114332"/>
                  <a:pt x="35267" y="110795"/>
                  <a:pt x="39644" y="110795"/>
                </a:cubicBezTo>
                <a:lnTo>
                  <a:pt x="55472" y="110795"/>
                </a:lnTo>
                <a:lnTo>
                  <a:pt x="55472" y="92717"/>
                </a:lnTo>
                <a:cubicBezTo>
                  <a:pt x="51515" y="90813"/>
                  <a:pt x="46593" y="87276"/>
                  <a:pt x="41796" y="80772"/>
                </a:cubicBezTo>
                <a:cubicBezTo>
                  <a:pt x="37245" y="79585"/>
                  <a:pt x="32299" y="77779"/>
                  <a:pt x="27476" y="75059"/>
                </a:cubicBezTo>
                <a:cubicBezTo>
                  <a:pt x="14097" y="67565"/>
                  <a:pt x="2028" y="53444"/>
                  <a:pt x="297" y="28095"/>
                </a:cubicBezTo>
                <a:cubicBezTo>
                  <a:pt x="-173" y="21145"/>
                  <a:pt x="5490" y="15803"/>
                  <a:pt x="11945" y="15803"/>
                </a:cubicBezTo>
                <a:lnTo>
                  <a:pt x="24212" y="15803"/>
                </a:lnTo>
                <a:cubicBezTo>
                  <a:pt x="24138" y="14517"/>
                  <a:pt x="24088" y="13231"/>
                  <a:pt x="24039" y="11896"/>
                </a:cubicBezTo>
                <a:cubicBezTo>
                  <a:pt x="23791" y="5342"/>
                  <a:pt x="29133" y="-25"/>
                  <a:pt x="35687" y="-25"/>
                </a:cubicBezTo>
                <a:close/>
                <a:moveTo>
                  <a:pt x="25102" y="27699"/>
                </a:moveTo>
                <a:lnTo>
                  <a:pt x="12143" y="27699"/>
                </a:lnTo>
                <a:cubicBezTo>
                  <a:pt x="13676" y="48646"/>
                  <a:pt x="23297" y="59132"/>
                  <a:pt x="33214" y="64697"/>
                </a:cubicBezTo>
                <a:cubicBezTo>
                  <a:pt x="29653" y="55472"/>
                  <a:pt x="26710" y="43428"/>
                  <a:pt x="25102" y="27699"/>
                </a:cubicBezTo>
                <a:close/>
                <a:moveTo>
                  <a:pt x="93978" y="63509"/>
                </a:moveTo>
                <a:cubicBezTo>
                  <a:pt x="103994" y="57623"/>
                  <a:pt x="113046" y="47162"/>
                  <a:pt x="114579" y="27699"/>
                </a:cubicBezTo>
                <a:lnTo>
                  <a:pt x="101645" y="27699"/>
                </a:lnTo>
                <a:cubicBezTo>
                  <a:pt x="100111" y="42760"/>
                  <a:pt x="97342" y="54458"/>
                  <a:pt x="93978" y="63509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7" name="Text 35"/>
          <p:cNvSpPr/>
          <p:nvPr/>
        </p:nvSpPr>
        <p:spPr>
          <a:xfrm>
            <a:off x="6588591" y="3816783"/>
            <a:ext cx="5112886" cy="180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7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Segundo Parcial: Semana 9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366303" y="4373021"/>
            <a:ext cx="5634730" cy="2478196"/>
          </a:xfrm>
          <a:custGeom>
            <a:avLst/>
            <a:gdLst/>
            <a:ahLst/>
            <a:cxnLst/>
            <a:rect l="l" t="t" r="r" b="b"/>
            <a:pathLst>
              <a:path w="5634730" h="2478196">
                <a:moveTo>
                  <a:pt x="108545" y="0"/>
                </a:moveTo>
                <a:lnTo>
                  <a:pt x="5526185" y="0"/>
                </a:lnTo>
                <a:cubicBezTo>
                  <a:pt x="5586133" y="0"/>
                  <a:pt x="5634730" y="48597"/>
                  <a:pt x="5634730" y="108545"/>
                </a:cubicBezTo>
                <a:lnTo>
                  <a:pt x="5634730" y="2369651"/>
                </a:lnTo>
                <a:cubicBezTo>
                  <a:pt x="5634730" y="2429599"/>
                  <a:pt x="5586133" y="2478196"/>
                  <a:pt x="5526185" y="2478196"/>
                </a:cubicBezTo>
                <a:lnTo>
                  <a:pt x="108545" y="2478196"/>
                </a:lnTo>
                <a:cubicBezTo>
                  <a:pt x="48597" y="2478196"/>
                  <a:pt x="0" y="2429599"/>
                  <a:pt x="0" y="2369651"/>
                </a:cubicBezTo>
                <a:lnTo>
                  <a:pt x="0" y="108545"/>
                </a:lnTo>
                <a:cubicBezTo>
                  <a:pt x="0" y="48637"/>
                  <a:pt x="48637" y="0"/>
                  <a:pt x="108545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551715" y="4558433"/>
            <a:ext cx="434136" cy="434136"/>
          </a:xfrm>
          <a:custGeom>
            <a:avLst/>
            <a:gdLst/>
            <a:ahLst/>
            <a:cxnLst/>
            <a:rect l="l" t="t" r="r" b="b"/>
            <a:pathLst>
              <a:path w="434136" h="434136">
                <a:moveTo>
                  <a:pt x="108534" y="0"/>
                </a:moveTo>
                <a:lnTo>
                  <a:pt x="325602" y="0"/>
                </a:lnTo>
                <a:cubicBezTo>
                  <a:pt x="385504" y="0"/>
                  <a:pt x="434136" y="48633"/>
                  <a:pt x="434136" y="108534"/>
                </a:cubicBezTo>
                <a:lnTo>
                  <a:pt x="434136" y="325602"/>
                </a:lnTo>
                <a:cubicBezTo>
                  <a:pt x="434136" y="385504"/>
                  <a:pt x="385504" y="434136"/>
                  <a:pt x="325602" y="434136"/>
                </a:cubicBezTo>
                <a:lnTo>
                  <a:pt x="108534" y="434136"/>
                </a:lnTo>
                <a:cubicBezTo>
                  <a:pt x="48633" y="434136"/>
                  <a:pt x="0" y="385504"/>
                  <a:pt x="0" y="325602"/>
                </a:cubicBezTo>
                <a:lnTo>
                  <a:pt x="0" y="108534"/>
                </a:lnTo>
                <a:cubicBezTo>
                  <a:pt x="0" y="48633"/>
                  <a:pt x="48633" y="0"/>
                  <a:pt x="108534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704624" y="4630789"/>
            <a:ext cx="235157" cy="2894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09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1094386" y="4558433"/>
            <a:ext cx="1799858" cy="2532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4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Sistemas de Archivos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1094386" y="4811680"/>
            <a:ext cx="1772724" cy="180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7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Semanas 10-13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569804" y="5173460"/>
            <a:ext cx="144712" cy="144712"/>
          </a:xfrm>
          <a:custGeom>
            <a:avLst/>
            <a:gdLst/>
            <a:ahLst/>
            <a:cxnLst/>
            <a:rect l="l" t="t" r="r" b="b"/>
            <a:pathLst>
              <a:path w="144712" h="144712">
                <a:moveTo>
                  <a:pt x="72356" y="144712"/>
                </a:moveTo>
                <a:cubicBezTo>
                  <a:pt x="112290" y="144712"/>
                  <a:pt x="144712" y="112290"/>
                  <a:pt x="144712" y="72356"/>
                </a:cubicBezTo>
                <a:cubicBezTo>
                  <a:pt x="144712" y="32422"/>
                  <a:pt x="112290" y="0"/>
                  <a:pt x="72356" y="0"/>
                </a:cubicBezTo>
                <a:cubicBezTo>
                  <a:pt x="32422" y="0"/>
                  <a:pt x="0" y="32422"/>
                  <a:pt x="0" y="72356"/>
                </a:cubicBezTo>
                <a:cubicBezTo>
                  <a:pt x="0" y="112290"/>
                  <a:pt x="32422" y="144712"/>
                  <a:pt x="72356" y="144712"/>
                </a:cubicBezTo>
                <a:close/>
                <a:moveTo>
                  <a:pt x="96211" y="60118"/>
                </a:moveTo>
                <a:lnTo>
                  <a:pt x="73600" y="96296"/>
                </a:lnTo>
                <a:cubicBezTo>
                  <a:pt x="72413" y="98189"/>
                  <a:pt x="70378" y="99377"/>
                  <a:pt x="68145" y="99490"/>
                </a:cubicBezTo>
                <a:cubicBezTo>
                  <a:pt x="65912" y="99603"/>
                  <a:pt x="63764" y="98585"/>
                  <a:pt x="62435" y="96776"/>
                </a:cubicBezTo>
                <a:lnTo>
                  <a:pt x="48869" y="78687"/>
                </a:lnTo>
                <a:cubicBezTo>
                  <a:pt x="46607" y="75691"/>
                  <a:pt x="47229" y="71452"/>
                  <a:pt x="50225" y="69191"/>
                </a:cubicBezTo>
                <a:cubicBezTo>
                  <a:pt x="53221" y="66929"/>
                  <a:pt x="57461" y="67551"/>
                  <a:pt x="59722" y="70547"/>
                </a:cubicBezTo>
                <a:lnTo>
                  <a:pt x="67353" y="80722"/>
                </a:lnTo>
                <a:lnTo>
                  <a:pt x="84707" y="52939"/>
                </a:lnTo>
                <a:cubicBezTo>
                  <a:pt x="86686" y="49773"/>
                  <a:pt x="90869" y="48784"/>
                  <a:pt x="94063" y="50791"/>
                </a:cubicBezTo>
                <a:cubicBezTo>
                  <a:pt x="97257" y="52797"/>
                  <a:pt x="98218" y="56952"/>
                  <a:pt x="96211" y="6014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4" name="Text 42"/>
          <p:cNvSpPr/>
          <p:nvPr/>
        </p:nvSpPr>
        <p:spPr>
          <a:xfrm>
            <a:off x="841139" y="5137282"/>
            <a:ext cx="1872214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File descriptors, inodos, VFS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569804" y="5462884"/>
            <a:ext cx="144712" cy="144712"/>
          </a:xfrm>
          <a:custGeom>
            <a:avLst/>
            <a:gdLst/>
            <a:ahLst/>
            <a:cxnLst/>
            <a:rect l="l" t="t" r="r" b="b"/>
            <a:pathLst>
              <a:path w="144712" h="144712">
                <a:moveTo>
                  <a:pt x="72356" y="144712"/>
                </a:moveTo>
                <a:cubicBezTo>
                  <a:pt x="112290" y="144712"/>
                  <a:pt x="144712" y="112290"/>
                  <a:pt x="144712" y="72356"/>
                </a:cubicBezTo>
                <a:cubicBezTo>
                  <a:pt x="144712" y="32422"/>
                  <a:pt x="112290" y="0"/>
                  <a:pt x="72356" y="0"/>
                </a:cubicBezTo>
                <a:cubicBezTo>
                  <a:pt x="32422" y="0"/>
                  <a:pt x="0" y="32422"/>
                  <a:pt x="0" y="72356"/>
                </a:cubicBezTo>
                <a:cubicBezTo>
                  <a:pt x="0" y="112290"/>
                  <a:pt x="32422" y="144712"/>
                  <a:pt x="72356" y="144712"/>
                </a:cubicBezTo>
                <a:close/>
                <a:moveTo>
                  <a:pt x="96211" y="60118"/>
                </a:moveTo>
                <a:lnTo>
                  <a:pt x="73600" y="96296"/>
                </a:lnTo>
                <a:cubicBezTo>
                  <a:pt x="72413" y="98189"/>
                  <a:pt x="70378" y="99377"/>
                  <a:pt x="68145" y="99490"/>
                </a:cubicBezTo>
                <a:cubicBezTo>
                  <a:pt x="65912" y="99603"/>
                  <a:pt x="63764" y="98585"/>
                  <a:pt x="62435" y="96776"/>
                </a:cubicBezTo>
                <a:lnTo>
                  <a:pt x="48869" y="78687"/>
                </a:lnTo>
                <a:cubicBezTo>
                  <a:pt x="46607" y="75691"/>
                  <a:pt x="47229" y="71452"/>
                  <a:pt x="50225" y="69191"/>
                </a:cubicBezTo>
                <a:cubicBezTo>
                  <a:pt x="53221" y="66929"/>
                  <a:pt x="57461" y="67551"/>
                  <a:pt x="59722" y="70547"/>
                </a:cubicBezTo>
                <a:lnTo>
                  <a:pt x="67353" y="80722"/>
                </a:lnTo>
                <a:lnTo>
                  <a:pt x="84707" y="52939"/>
                </a:lnTo>
                <a:cubicBezTo>
                  <a:pt x="86686" y="49773"/>
                  <a:pt x="90869" y="48784"/>
                  <a:pt x="94063" y="50791"/>
                </a:cubicBezTo>
                <a:cubicBezTo>
                  <a:pt x="97257" y="52797"/>
                  <a:pt x="98218" y="56952"/>
                  <a:pt x="96211" y="6014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6" name="Text 44"/>
          <p:cNvSpPr/>
          <p:nvPr/>
        </p:nvSpPr>
        <p:spPr>
          <a:xfrm>
            <a:off x="841139" y="5426706"/>
            <a:ext cx="1781769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Journaling, ext4, Btrfs, ZFS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569804" y="5752309"/>
            <a:ext cx="144712" cy="144712"/>
          </a:xfrm>
          <a:custGeom>
            <a:avLst/>
            <a:gdLst/>
            <a:ahLst/>
            <a:cxnLst/>
            <a:rect l="l" t="t" r="r" b="b"/>
            <a:pathLst>
              <a:path w="144712" h="144712">
                <a:moveTo>
                  <a:pt x="72356" y="144712"/>
                </a:moveTo>
                <a:cubicBezTo>
                  <a:pt x="112290" y="144712"/>
                  <a:pt x="144712" y="112290"/>
                  <a:pt x="144712" y="72356"/>
                </a:cubicBezTo>
                <a:cubicBezTo>
                  <a:pt x="144712" y="32422"/>
                  <a:pt x="112290" y="0"/>
                  <a:pt x="72356" y="0"/>
                </a:cubicBezTo>
                <a:cubicBezTo>
                  <a:pt x="32422" y="0"/>
                  <a:pt x="0" y="32422"/>
                  <a:pt x="0" y="72356"/>
                </a:cubicBezTo>
                <a:cubicBezTo>
                  <a:pt x="0" y="112290"/>
                  <a:pt x="32422" y="144712"/>
                  <a:pt x="72356" y="144712"/>
                </a:cubicBezTo>
                <a:close/>
                <a:moveTo>
                  <a:pt x="96211" y="60118"/>
                </a:moveTo>
                <a:lnTo>
                  <a:pt x="73600" y="96296"/>
                </a:lnTo>
                <a:cubicBezTo>
                  <a:pt x="72413" y="98189"/>
                  <a:pt x="70378" y="99377"/>
                  <a:pt x="68145" y="99490"/>
                </a:cubicBezTo>
                <a:cubicBezTo>
                  <a:pt x="65912" y="99603"/>
                  <a:pt x="63764" y="98585"/>
                  <a:pt x="62435" y="96776"/>
                </a:cubicBezTo>
                <a:lnTo>
                  <a:pt x="48869" y="78687"/>
                </a:lnTo>
                <a:cubicBezTo>
                  <a:pt x="46607" y="75691"/>
                  <a:pt x="47229" y="71452"/>
                  <a:pt x="50225" y="69191"/>
                </a:cubicBezTo>
                <a:cubicBezTo>
                  <a:pt x="53221" y="66929"/>
                  <a:pt x="57461" y="67551"/>
                  <a:pt x="59722" y="70547"/>
                </a:cubicBezTo>
                <a:lnTo>
                  <a:pt x="67353" y="80722"/>
                </a:lnTo>
                <a:lnTo>
                  <a:pt x="84707" y="52939"/>
                </a:lnTo>
                <a:cubicBezTo>
                  <a:pt x="86686" y="49773"/>
                  <a:pt x="90869" y="48784"/>
                  <a:pt x="94063" y="50791"/>
                </a:cubicBezTo>
                <a:cubicBezTo>
                  <a:pt x="97257" y="52797"/>
                  <a:pt x="98218" y="56952"/>
                  <a:pt x="96211" y="6014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8" name="Text 46"/>
          <p:cNvSpPr/>
          <p:nvPr/>
        </p:nvSpPr>
        <p:spPr>
          <a:xfrm>
            <a:off x="841139" y="5716131"/>
            <a:ext cx="2016926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RAID 0/1/5/6/10, mdadm, LVM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569804" y="6041733"/>
            <a:ext cx="144712" cy="144712"/>
          </a:xfrm>
          <a:custGeom>
            <a:avLst/>
            <a:gdLst/>
            <a:ahLst/>
            <a:cxnLst/>
            <a:rect l="l" t="t" r="r" b="b"/>
            <a:pathLst>
              <a:path w="144712" h="144712">
                <a:moveTo>
                  <a:pt x="72356" y="144712"/>
                </a:moveTo>
                <a:cubicBezTo>
                  <a:pt x="112290" y="144712"/>
                  <a:pt x="144712" y="112290"/>
                  <a:pt x="144712" y="72356"/>
                </a:cubicBezTo>
                <a:cubicBezTo>
                  <a:pt x="144712" y="32422"/>
                  <a:pt x="112290" y="0"/>
                  <a:pt x="72356" y="0"/>
                </a:cubicBezTo>
                <a:cubicBezTo>
                  <a:pt x="32422" y="0"/>
                  <a:pt x="0" y="32422"/>
                  <a:pt x="0" y="72356"/>
                </a:cubicBezTo>
                <a:cubicBezTo>
                  <a:pt x="0" y="112290"/>
                  <a:pt x="32422" y="144712"/>
                  <a:pt x="72356" y="144712"/>
                </a:cubicBezTo>
                <a:close/>
                <a:moveTo>
                  <a:pt x="96211" y="60118"/>
                </a:moveTo>
                <a:lnTo>
                  <a:pt x="73600" y="96296"/>
                </a:lnTo>
                <a:cubicBezTo>
                  <a:pt x="72413" y="98189"/>
                  <a:pt x="70378" y="99377"/>
                  <a:pt x="68145" y="99490"/>
                </a:cubicBezTo>
                <a:cubicBezTo>
                  <a:pt x="65912" y="99603"/>
                  <a:pt x="63764" y="98585"/>
                  <a:pt x="62435" y="96776"/>
                </a:cubicBezTo>
                <a:lnTo>
                  <a:pt x="48869" y="78687"/>
                </a:lnTo>
                <a:cubicBezTo>
                  <a:pt x="46607" y="75691"/>
                  <a:pt x="47229" y="71452"/>
                  <a:pt x="50225" y="69191"/>
                </a:cubicBezTo>
                <a:cubicBezTo>
                  <a:pt x="53221" y="66929"/>
                  <a:pt x="57461" y="67551"/>
                  <a:pt x="59722" y="70547"/>
                </a:cubicBezTo>
                <a:lnTo>
                  <a:pt x="67353" y="80722"/>
                </a:lnTo>
                <a:lnTo>
                  <a:pt x="84707" y="52939"/>
                </a:lnTo>
                <a:cubicBezTo>
                  <a:pt x="86686" y="49773"/>
                  <a:pt x="90869" y="48784"/>
                  <a:pt x="94063" y="50791"/>
                </a:cubicBezTo>
                <a:cubicBezTo>
                  <a:pt x="97257" y="52797"/>
                  <a:pt x="98218" y="56952"/>
                  <a:pt x="96211" y="6014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0" name="Text 48"/>
          <p:cNvSpPr/>
          <p:nvPr/>
        </p:nvSpPr>
        <p:spPr>
          <a:xfrm>
            <a:off x="841139" y="6005555"/>
            <a:ext cx="2089282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NFS, S3, almacenamiento cloud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551715" y="6371858"/>
            <a:ext cx="5263905" cy="9045"/>
          </a:xfrm>
          <a:custGeom>
            <a:avLst/>
            <a:gdLst/>
            <a:ahLst/>
            <a:cxnLst/>
            <a:rect l="l" t="t" r="r" b="b"/>
            <a:pathLst>
              <a:path w="5263905" h="9045">
                <a:moveTo>
                  <a:pt x="0" y="0"/>
                </a:moveTo>
                <a:lnTo>
                  <a:pt x="5263905" y="0"/>
                </a:lnTo>
                <a:lnTo>
                  <a:pt x="5263905" y="9045"/>
                </a:lnTo>
                <a:lnTo>
                  <a:pt x="0" y="9045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52" name="Shape 50"/>
          <p:cNvSpPr/>
          <p:nvPr/>
        </p:nvSpPr>
        <p:spPr>
          <a:xfrm>
            <a:off x="569804" y="6512047"/>
            <a:ext cx="126623" cy="126623"/>
          </a:xfrm>
          <a:custGeom>
            <a:avLst/>
            <a:gdLst/>
            <a:ahLst/>
            <a:cxnLst/>
            <a:rect l="l" t="t" r="r" b="b"/>
            <a:pathLst>
              <a:path w="126623" h="126623">
                <a:moveTo>
                  <a:pt x="0" y="19785"/>
                </a:moveTo>
                <a:cubicBezTo>
                  <a:pt x="0" y="13231"/>
                  <a:pt x="5317" y="7914"/>
                  <a:pt x="11871" y="7914"/>
                </a:cubicBezTo>
                <a:lnTo>
                  <a:pt x="35613" y="7914"/>
                </a:lnTo>
                <a:cubicBezTo>
                  <a:pt x="42166" y="7914"/>
                  <a:pt x="47484" y="13231"/>
                  <a:pt x="47484" y="19785"/>
                </a:cubicBezTo>
                <a:lnTo>
                  <a:pt x="47484" y="23742"/>
                </a:lnTo>
                <a:lnTo>
                  <a:pt x="79139" y="23742"/>
                </a:lnTo>
                <a:lnTo>
                  <a:pt x="79139" y="19785"/>
                </a:lnTo>
                <a:cubicBezTo>
                  <a:pt x="79139" y="13231"/>
                  <a:pt x="84457" y="7914"/>
                  <a:pt x="91010" y="7914"/>
                </a:cubicBezTo>
                <a:lnTo>
                  <a:pt x="114752" y="7914"/>
                </a:lnTo>
                <a:cubicBezTo>
                  <a:pt x="121306" y="7914"/>
                  <a:pt x="126623" y="13231"/>
                  <a:pt x="126623" y="19785"/>
                </a:cubicBezTo>
                <a:lnTo>
                  <a:pt x="126623" y="43527"/>
                </a:lnTo>
                <a:cubicBezTo>
                  <a:pt x="126623" y="50080"/>
                  <a:pt x="121306" y="55398"/>
                  <a:pt x="114752" y="55398"/>
                </a:cubicBezTo>
                <a:lnTo>
                  <a:pt x="91010" y="55398"/>
                </a:lnTo>
                <a:cubicBezTo>
                  <a:pt x="84457" y="55398"/>
                  <a:pt x="79139" y="50080"/>
                  <a:pt x="79139" y="43527"/>
                </a:cubicBezTo>
                <a:lnTo>
                  <a:pt x="79139" y="39570"/>
                </a:lnTo>
                <a:lnTo>
                  <a:pt x="47484" y="39570"/>
                </a:lnTo>
                <a:lnTo>
                  <a:pt x="47484" y="43527"/>
                </a:lnTo>
                <a:cubicBezTo>
                  <a:pt x="47484" y="45332"/>
                  <a:pt x="47063" y="47063"/>
                  <a:pt x="46346" y="48597"/>
                </a:cubicBezTo>
                <a:lnTo>
                  <a:pt x="63312" y="71226"/>
                </a:lnTo>
                <a:lnTo>
                  <a:pt x="83096" y="71226"/>
                </a:lnTo>
                <a:cubicBezTo>
                  <a:pt x="89650" y="71226"/>
                  <a:pt x="94967" y="76543"/>
                  <a:pt x="94967" y="83096"/>
                </a:cubicBezTo>
                <a:lnTo>
                  <a:pt x="94967" y="106838"/>
                </a:lnTo>
                <a:cubicBezTo>
                  <a:pt x="94967" y="113392"/>
                  <a:pt x="89650" y="118709"/>
                  <a:pt x="83096" y="118709"/>
                </a:cubicBezTo>
                <a:lnTo>
                  <a:pt x="59355" y="118709"/>
                </a:lnTo>
                <a:cubicBezTo>
                  <a:pt x="52801" y="118709"/>
                  <a:pt x="47484" y="113392"/>
                  <a:pt x="47484" y="106838"/>
                </a:cubicBezTo>
                <a:lnTo>
                  <a:pt x="47484" y="83096"/>
                </a:lnTo>
                <a:cubicBezTo>
                  <a:pt x="47484" y="81291"/>
                  <a:pt x="47904" y="79560"/>
                  <a:pt x="48621" y="78027"/>
                </a:cubicBezTo>
                <a:lnTo>
                  <a:pt x="31656" y="55398"/>
                </a:lnTo>
                <a:lnTo>
                  <a:pt x="11871" y="55398"/>
                </a:lnTo>
                <a:cubicBezTo>
                  <a:pt x="5317" y="55398"/>
                  <a:pt x="0" y="50080"/>
                  <a:pt x="0" y="43527"/>
                </a:cubicBezTo>
                <a:lnTo>
                  <a:pt x="0" y="19785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3" name="Text 51"/>
          <p:cNvSpPr/>
          <p:nvPr/>
        </p:nvSpPr>
        <p:spPr>
          <a:xfrm>
            <a:off x="766046" y="6484914"/>
            <a:ext cx="5112886" cy="180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7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Proyectos Prácticos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6188848" y="4373021"/>
            <a:ext cx="5634730" cy="2478196"/>
          </a:xfrm>
          <a:custGeom>
            <a:avLst/>
            <a:gdLst/>
            <a:ahLst/>
            <a:cxnLst/>
            <a:rect l="l" t="t" r="r" b="b"/>
            <a:pathLst>
              <a:path w="5634730" h="2478196">
                <a:moveTo>
                  <a:pt x="108545" y="0"/>
                </a:moveTo>
                <a:lnTo>
                  <a:pt x="5526185" y="0"/>
                </a:lnTo>
                <a:cubicBezTo>
                  <a:pt x="5586133" y="0"/>
                  <a:pt x="5634730" y="48597"/>
                  <a:pt x="5634730" y="108545"/>
                </a:cubicBezTo>
                <a:lnTo>
                  <a:pt x="5634730" y="2369651"/>
                </a:lnTo>
                <a:cubicBezTo>
                  <a:pt x="5634730" y="2429599"/>
                  <a:pt x="5586133" y="2478196"/>
                  <a:pt x="5526185" y="2478196"/>
                </a:cubicBezTo>
                <a:lnTo>
                  <a:pt x="108545" y="2478196"/>
                </a:lnTo>
                <a:cubicBezTo>
                  <a:pt x="48597" y="2478196"/>
                  <a:pt x="0" y="2429599"/>
                  <a:pt x="0" y="2369651"/>
                </a:cubicBezTo>
                <a:lnTo>
                  <a:pt x="0" y="108545"/>
                </a:lnTo>
                <a:cubicBezTo>
                  <a:pt x="0" y="48637"/>
                  <a:pt x="48637" y="0"/>
                  <a:pt x="108545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6374260" y="4558433"/>
            <a:ext cx="434136" cy="434136"/>
          </a:xfrm>
          <a:custGeom>
            <a:avLst/>
            <a:gdLst/>
            <a:ahLst/>
            <a:cxnLst/>
            <a:rect l="l" t="t" r="r" b="b"/>
            <a:pathLst>
              <a:path w="434136" h="434136">
                <a:moveTo>
                  <a:pt x="108534" y="0"/>
                </a:moveTo>
                <a:lnTo>
                  <a:pt x="325602" y="0"/>
                </a:lnTo>
                <a:cubicBezTo>
                  <a:pt x="385504" y="0"/>
                  <a:pt x="434136" y="48633"/>
                  <a:pt x="434136" y="108534"/>
                </a:cubicBezTo>
                <a:lnTo>
                  <a:pt x="434136" y="325602"/>
                </a:lnTo>
                <a:cubicBezTo>
                  <a:pt x="434136" y="385504"/>
                  <a:pt x="385504" y="434136"/>
                  <a:pt x="325602" y="434136"/>
                </a:cubicBezTo>
                <a:lnTo>
                  <a:pt x="108534" y="434136"/>
                </a:lnTo>
                <a:cubicBezTo>
                  <a:pt x="48633" y="434136"/>
                  <a:pt x="0" y="385504"/>
                  <a:pt x="0" y="325602"/>
                </a:cubicBezTo>
                <a:lnTo>
                  <a:pt x="0" y="108534"/>
                </a:lnTo>
                <a:cubicBezTo>
                  <a:pt x="0" y="48633"/>
                  <a:pt x="48633" y="0"/>
                  <a:pt x="108534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56" name="Text 54"/>
          <p:cNvSpPr/>
          <p:nvPr/>
        </p:nvSpPr>
        <p:spPr>
          <a:xfrm>
            <a:off x="6527310" y="4630789"/>
            <a:ext cx="235157" cy="2894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09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6916931" y="4558433"/>
            <a:ext cx="1944570" cy="2532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4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Seguridad y Avanzados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6916931" y="4811680"/>
            <a:ext cx="1917436" cy="180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7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Semanas 14-16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392349" y="5173460"/>
            <a:ext cx="144712" cy="144712"/>
          </a:xfrm>
          <a:custGeom>
            <a:avLst/>
            <a:gdLst/>
            <a:ahLst/>
            <a:cxnLst/>
            <a:rect l="l" t="t" r="r" b="b"/>
            <a:pathLst>
              <a:path w="144712" h="144712">
                <a:moveTo>
                  <a:pt x="72356" y="144712"/>
                </a:moveTo>
                <a:cubicBezTo>
                  <a:pt x="112290" y="144712"/>
                  <a:pt x="144712" y="112290"/>
                  <a:pt x="144712" y="72356"/>
                </a:cubicBezTo>
                <a:cubicBezTo>
                  <a:pt x="144712" y="32422"/>
                  <a:pt x="112290" y="0"/>
                  <a:pt x="72356" y="0"/>
                </a:cubicBezTo>
                <a:cubicBezTo>
                  <a:pt x="32422" y="0"/>
                  <a:pt x="0" y="32422"/>
                  <a:pt x="0" y="72356"/>
                </a:cubicBezTo>
                <a:cubicBezTo>
                  <a:pt x="0" y="112290"/>
                  <a:pt x="32422" y="144712"/>
                  <a:pt x="72356" y="144712"/>
                </a:cubicBezTo>
                <a:close/>
                <a:moveTo>
                  <a:pt x="96211" y="60118"/>
                </a:moveTo>
                <a:lnTo>
                  <a:pt x="73600" y="96296"/>
                </a:lnTo>
                <a:cubicBezTo>
                  <a:pt x="72413" y="98189"/>
                  <a:pt x="70378" y="99377"/>
                  <a:pt x="68145" y="99490"/>
                </a:cubicBezTo>
                <a:cubicBezTo>
                  <a:pt x="65912" y="99603"/>
                  <a:pt x="63764" y="98585"/>
                  <a:pt x="62435" y="96776"/>
                </a:cubicBezTo>
                <a:lnTo>
                  <a:pt x="48869" y="78687"/>
                </a:lnTo>
                <a:cubicBezTo>
                  <a:pt x="46607" y="75691"/>
                  <a:pt x="47229" y="71452"/>
                  <a:pt x="50225" y="69191"/>
                </a:cubicBezTo>
                <a:cubicBezTo>
                  <a:pt x="53221" y="66929"/>
                  <a:pt x="57461" y="67551"/>
                  <a:pt x="59722" y="70547"/>
                </a:cubicBezTo>
                <a:lnTo>
                  <a:pt x="67353" y="80722"/>
                </a:lnTo>
                <a:lnTo>
                  <a:pt x="84707" y="52939"/>
                </a:lnTo>
                <a:cubicBezTo>
                  <a:pt x="86686" y="49773"/>
                  <a:pt x="90869" y="48784"/>
                  <a:pt x="94063" y="50791"/>
                </a:cubicBezTo>
                <a:cubicBezTo>
                  <a:pt x="97257" y="52797"/>
                  <a:pt x="98218" y="56952"/>
                  <a:pt x="96211" y="6014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60" name="Text 58"/>
          <p:cNvSpPr/>
          <p:nvPr/>
        </p:nvSpPr>
        <p:spPr>
          <a:xfrm>
            <a:off x="6663684" y="5137282"/>
            <a:ext cx="1971703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Permisos Unix, ACLs, SELinux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6392349" y="5462884"/>
            <a:ext cx="144712" cy="144712"/>
          </a:xfrm>
          <a:custGeom>
            <a:avLst/>
            <a:gdLst/>
            <a:ahLst/>
            <a:cxnLst/>
            <a:rect l="l" t="t" r="r" b="b"/>
            <a:pathLst>
              <a:path w="144712" h="144712">
                <a:moveTo>
                  <a:pt x="72356" y="144712"/>
                </a:moveTo>
                <a:cubicBezTo>
                  <a:pt x="112290" y="144712"/>
                  <a:pt x="144712" y="112290"/>
                  <a:pt x="144712" y="72356"/>
                </a:cubicBezTo>
                <a:cubicBezTo>
                  <a:pt x="144712" y="32422"/>
                  <a:pt x="112290" y="0"/>
                  <a:pt x="72356" y="0"/>
                </a:cubicBezTo>
                <a:cubicBezTo>
                  <a:pt x="32422" y="0"/>
                  <a:pt x="0" y="32422"/>
                  <a:pt x="0" y="72356"/>
                </a:cubicBezTo>
                <a:cubicBezTo>
                  <a:pt x="0" y="112290"/>
                  <a:pt x="32422" y="144712"/>
                  <a:pt x="72356" y="144712"/>
                </a:cubicBezTo>
                <a:close/>
                <a:moveTo>
                  <a:pt x="96211" y="60118"/>
                </a:moveTo>
                <a:lnTo>
                  <a:pt x="73600" y="96296"/>
                </a:lnTo>
                <a:cubicBezTo>
                  <a:pt x="72413" y="98189"/>
                  <a:pt x="70378" y="99377"/>
                  <a:pt x="68145" y="99490"/>
                </a:cubicBezTo>
                <a:cubicBezTo>
                  <a:pt x="65912" y="99603"/>
                  <a:pt x="63764" y="98585"/>
                  <a:pt x="62435" y="96776"/>
                </a:cubicBezTo>
                <a:lnTo>
                  <a:pt x="48869" y="78687"/>
                </a:lnTo>
                <a:cubicBezTo>
                  <a:pt x="46607" y="75691"/>
                  <a:pt x="47229" y="71452"/>
                  <a:pt x="50225" y="69191"/>
                </a:cubicBezTo>
                <a:cubicBezTo>
                  <a:pt x="53221" y="66929"/>
                  <a:pt x="57461" y="67551"/>
                  <a:pt x="59722" y="70547"/>
                </a:cubicBezTo>
                <a:lnTo>
                  <a:pt x="67353" y="80722"/>
                </a:lnTo>
                <a:lnTo>
                  <a:pt x="84707" y="52939"/>
                </a:lnTo>
                <a:cubicBezTo>
                  <a:pt x="86686" y="49773"/>
                  <a:pt x="90869" y="48784"/>
                  <a:pt x="94063" y="50791"/>
                </a:cubicBezTo>
                <a:cubicBezTo>
                  <a:pt x="97257" y="52797"/>
                  <a:pt x="98218" y="56952"/>
                  <a:pt x="96211" y="6014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62" name="Text 60"/>
          <p:cNvSpPr/>
          <p:nvPr/>
        </p:nvSpPr>
        <p:spPr>
          <a:xfrm>
            <a:off x="6663684" y="5426706"/>
            <a:ext cx="1528522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Capabilities, hardening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6392349" y="5752309"/>
            <a:ext cx="144712" cy="144712"/>
          </a:xfrm>
          <a:custGeom>
            <a:avLst/>
            <a:gdLst/>
            <a:ahLst/>
            <a:cxnLst/>
            <a:rect l="l" t="t" r="r" b="b"/>
            <a:pathLst>
              <a:path w="144712" h="144712">
                <a:moveTo>
                  <a:pt x="72356" y="144712"/>
                </a:moveTo>
                <a:cubicBezTo>
                  <a:pt x="112290" y="144712"/>
                  <a:pt x="144712" y="112290"/>
                  <a:pt x="144712" y="72356"/>
                </a:cubicBezTo>
                <a:cubicBezTo>
                  <a:pt x="144712" y="32422"/>
                  <a:pt x="112290" y="0"/>
                  <a:pt x="72356" y="0"/>
                </a:cubicBezTo>
                <a:cubicBezTo>
                  <a:pt x="32422" y="0"/>
                  <a:pt x="0" y="32422"/>
                  <a:pt x="0" y="72356"/>
                </a:cubicBezTo>
                <a:cubicBezTo>
                  <a:pt x="0" y="112290"/>
                  <a:pt x="32422" y="144712"/>
                  <a:pt x="72356" y="144712"/>
                </a:cubicBezTo>
                <a:close/>
                <a:moveTo>
                  <a:pt x="96211" y="60118"/>
                </a:moveTo>
                <a:lnTo>
                  <a:pt x="73600" y="96296"/>
                </a:lnTo>
                <a:cubicBezTo>
                  <a:pt x="72413" y="98189"/>
                  <a:pt x="70378" y="99377"/>
                  <a:pt x="68145" y="99490"/>
                </a:cubicBezTo>
                <a:cubicBezTo>
                  <a:pt x="65912" y="99603"/>
                  <a:pt x="63764" y="98585"/>
                  <a:pt x="62435" y="96776"/>
                </a:cubicBezTo>
                <a:lnTo>
                  <a:pt x="48869" y="78687"/>
                </a:lnTo>
                <a:cubicBezTo>
                  <a:pt x="46607" y="75691"/>
                  <a:pt x="47229" y="71452"/>
                  <a:pt x="50225" y="69191"/>
                </a:cubicBezTo>
                <a:cubicBezTo>
                  <a:pt x="53221" y="66929"/>
                  <a:pt x="57461" y="67551"/>
                  <a:pt x="59722" y="70547"/>
                </a:cubicBezTo>
                <a:lnTo>
                  <a:pt x="67353" y="80722"/>
                </a:lnTo>
                <a:lnTo>
                  <a:pt x="84707" y="52939"/>
                </a:lnTo>
                <a:cubicBezTo>
                  <a:pt x="86686" y="49773"/>
                  <a:pt x="90869" y="48784"/>
                  <a:pt x="94063" y="50791"/>
                </a:cubicBezTo>
                <a:cubicBezTo>
                  <a:pt x="97257" y="52797"/>
                  <a:pt x="98218" y="56952"/>
                  <a:pt x="96211" y="6014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64" name="Text 62"/>
          <p:cNvSpPr/>
          <p:nvPr/>
        </p:nvSpPr>
        <p:spPr>
          <a:xfrm>
            <a:off x="6663684" y="5716131"/>
            <a:ext cx="2650042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Namespaces, cgroups, Docker avanzado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6392349" y="6041733"/>
            <a:ext cx="144712" cy="144712"/>
          </a:xfrm>
          <a:custGeom>
            <a:avLst/>
            <a:gdLst/>
            <a:ahLst/>
            <a:cxnLst/>
            <a:rect l="l" t="t" r="r" b="b"/>
            <a:pathLst>
              <a:path w="144712" h="144712">
                <a:moveTo>
                  <a:pt x="72356" y="144712"/>
                </a:moveTo>
                <a:cubicBezTo>
                  <a:pt x="112290" y="144712"/>
                  <a:pt x="144712" y="112290"/>
                  <a:pt x="144712" y="72356"/>
                </a:cubicBezTo>
                <a:cubicBezTo>
                  <a:pt x="144712" y="32422"/>
                  <a:pt x="112290" y="0"/>
                  <a:pt x="72356" y="0"/>
                </a:cubicBezTo>
                <a:cubicBezTo>
                  <a:pt x="32422" y="0"/>
                  <a:pt x="0" y="32422"/>
                  <a:pt x="0" y="72356"/>
                </a:cubicBezTo>
                <a:cubicBezTo>
                  <a:pt x="0" y="112290"/>
                  <a:pt x="32422" y="144712"/>
                  <a:pt x="72356" y="144712"/>
                </a:cubicBezTo>
                <a:close/>
                <a:moveTo>
                  <a:pt x="96211" y="60118"/>
                </a:moveTo>
                <a:lnTo>
                  <a:pt x="73600" y="96296"/>
                </a:lnTo>
                <a:cubicBezTo>
                  <a:pt x="72413" y="98189"/>
                  <a:pt x="70378" y="99377"/>
                  <a:pt x="68145" y="99490"/>
                </a:cubicBezTo>
                <a:cubicBezTo>
                  <a:pt x="65912" y="99603"/>
                  <a:pt x="63764" y="98585"/>
                  <a:pt x="62435" y="96776"/>
                </a:cubicBezTo>
                <a:lnTo>
                  <a:pt x="48869" y="78687"/>
                </a:lnTo>
                <a:cubicBezTo>
                  <a:pt x="46607" y="75691"/>
                  <a:pt x="47229" y="71452"/>
                  <a:pt x="50225" y="69191"/>
                </a:cubicBezTo>
                <a:cubicBezTo>
                  <a:pt x="53221" y="66929"/>
                  <a:pt x="57461" y="67551"/>
                  <a:pt x="59722" y="70547"/>
                </a:cubicBezTo>
                <a:lnTo>
                  <a:pt x="67353" y="80722"/>
                </a:lnTo>
                <a:lnTo>
                  <a:pt x="84707" y="52939"/>
                </a:lnTo>
                <a:cubicBezTo>
                  <a:pt x="86686" y="49773"/>
                  <a:pt x="90869" y="48784"/>
                  <a:pt x="94063" y="50791"/>
                </a:cubicBezTo>
                <a:cubicBezTo>
                  <a:pt x="97257" y="52797"/>
                  <a:pt x="98218" y="56952"/>
                  <a:pt x="96211" y="6014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66" name="Text 64"/>
          <p:cNvSpPr/>
          <p:nvPr/>
        </p:nvSpPr>
        <p:spPr>
          <a:xfrm>
            <a:off x="6663684" y="6005555"/>
            <a:ext cx="2080237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Kubernetes: pods, deployments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6374260" y="6371858"/>
            <a:ext cx="5263905" cy="9045"/>
          </a:xfrm>
          <a:custGeom>
            <a:avLst/>
            <a:gdLst/>
            <a:ahLst/>
            <a:cxnLst/>
            <a:rect l="l" t="t" r="r" b="b"/>
            <a:pathLst>
              <a:path w="5263905" h="9045">
                <a:moveTo>
                  <a:pt x="0" y="0"/>
                </a:moveTo>
                <a:lnTo>
                  <a:pt x="5263905" y="0"/>
                </a:lnTo>
                <a:lnTo>
                  <a:pt x="5263905" y="9045"/>
                </a:lnTo>
                <a:lnTo>
                  <a:pt x="0" y="9045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68" name="Shape 66"/>
          <p:cNvSpPr/>
          <p:nvPr/>
        </p:nvSpPr>
        <p:spPr>
          <a:xfrm>
            <a:off x="6384435" y="6512047"/>
            <a:ext cx="142451" cy="126623"/>
          </a:xfrm>
          <a:custGeom>
            <a:avLst/>
            <a:gdLst/>
            <a:ahLst/>
            <a:cxnLst/>
            <a:rect l="l" t="t" r="r" b="b"/>
            <a:pathLst>
              <a:path w="142451" h="126623">
                <a:moveTo>
                  <a:pt x="11871" y="48423"/>
                </a:moveTo>
                <a:lnTo>
                  <a:pt x="63608" y="69717"/>
                </a:lnTo>
                <a:cubicBezTo>
                  <a:pt x="66032" y="70706"/>
                  <a:pt x="68604" y="71226"/>
                  <a:pt x="71226" y="71226"/>
                </a:cubicBezTo>
                <a:cubicBezTo>
                  <a:pt x="73847" y="71226"/>
                  <a:pt x="76419" y="70706"/>
                  <a:pt x="78843" y="69717"/>
                </a:cubicBezTo>
                <a:lnTo>
                  <a:pt x="138791" y="45035"/>
                </a:lnTo>
                <a:cubicBezTo>
                  <a:pt x="141017" y="44120"/>
                  <a:pt x="142451" y="41969"/>
                  <a:pt x="142451" y="39570"/>
                </a:cubicBezTo>
                <a:cubicBezTo>
                  <a:pt x="142451" y="37171"/>
                  <a:pt x="141017" y="35019"/>
                  <a:pt x="138791" y="34104"/>
                </a:cubicBezTo>
                <a:lnTo>
                  <a:pt x="78843" y="9423"/>
                </a:lnTo>
                <a:cubicBezTo>
                  <a:pt x="76419" y="8433"/>
                  <a:pt x="73847" y="7914"/>
                  <a:pt x="71226" y="7914"/>
                </a:cubicBezTo>
                <a:cubicBezTo>
                  <a:pt x="68604" y="7914"/>
                  <a:pt x="66032" y="8433"/>
                  <a:pt x="63608" y="9423"/>
                </a:cubicBezTo>
                <a:lnTo>
                  <a:pt x="3660" y="34104"/>
                </a:lnTo>
                <a:cubicBezTo>
                  <a:pt x="1434" y="35019"/>
                  <a:pt x="0" y="37171"/>
                  <a:pt x="0" y="39570"/>
                </a:cubicBezTo>
                <a:lnTo>
                  <a:pt x="0" y="112774"/>
                </a:lnTo>
                <a:cubicBezTo>
                  <a:pt x="0" y="116063"/>
                  <a:pt x="2646" y="118709"/>
                  <a:pt x="5935" y="118709"/>
                </a:cubicBezTo>
                <a:cubicBezTo>
                  <a:pt x="9225" y="118709"/>
                  <a:pt x="11871" y="116063"/>
                  <a:pt x="11871" y="112774"/>
                </a:cubicBezTo>
                <a:lnTo>
                  <a:pt x="11871" y="48423"/>
                </a:lnTo>
                <a:close/>
                <a:moveTo>
                  <a:pt x="23742" y="66156"/>
                </a:moveTo>
                <a:lnTo>
                  <a:pt x="23742" y="94967"/>
                </a:lnTo>
                <a:cubicBezTo>
                  <a:pt x="23742" y="108075"/>
                  <a:pt x="45011" y="118709"/>
                  <a:pt x="71226" y="118709"/>
                </a:cubicBezTo>
                <a:cubicBezTo>
                  <a:pt x="97440" y="118709"/>
                  <a:pt x="118709" y="108075"/>
                  <a:pt x="118709" y="94967"/>
                </a:cubicBezTo>
                <a:lnTo>
                  <a:pt x="118709" y="66131"/>
                </a:lnTo>
                <a:lnTo>
                  <a:pt x="83368" y="80698"/>
                </a:lnTo>
                <a:cubicBezTo>
                  <a:pt x="79510" y="82280"/>
                  <a:pt x="75405" y="83096"/>
                  <a:pt x="71226" y="83096"/>
                </a:cubicBezTo>
                <a:cubicBezTo>
                  <a:pt x="67046" y="83096"/>
                  <a:pt x="62941" y="82280"/>
                  <a:pt x="59083" y="80698"/>
                </a:cubicBezTo>
                <a:lnTo>
                  <a:pt x="23742" y="66131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69" name="Text 67"/>
          <p:cNvSpPr/>
          <p:nvPr/>
        </p:nvSpPr>
        <p:spPr>
          <a:xfrm>
            <a:off x="6588591" y="6484914"/>
            <a:ext cx="5112886" cy="180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7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Examen Final: Semana 16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9091" y="349091"/>
            <a:ext cx="794182" cy="279273"/>
          </a:xfrm>
          <a:custGeom>
            <a:avLst/>
            <a:gdLst/>
            <a:ahLst/>
            <a:cxnLst/>
            <a:rect l="l" t="t" r="r" b="b"/>
            <a:pathLst>
              <a:path w="794182" h="279273">
                <a:moveTo>
                  <a:pt x="52364" y="0"/>
                </a:moveTo>
                <a:lnTo>
                  <a:pt x="741818" y="0"/>
                </a:lnTo>
                <a:cubicBezTo>
                  <a:pt x="770738" y="0"/>
                  <a:pt x="794182" y="23444"/>
                  <a:pt x="794182" y="52364"/>
                </a:cubicBezTo>
                <a:lnTo>
                  <a:pt x="794182" y="226909"/>
                </a:lnTo>
                <a:cubicBezTo>
                  <a:pt x="794182" y="255829"/>
                  <a:pt x="770738" y="279273"/>
                  <a:pt x="741818" y="279273"/>
                </a:cubicBezTo>
                <a:lnTo>
                  <a:pt x="52364" y="279273"/>
                </a:lnTo>
                <a:cubicBezTo>
                  <a:pt x="23444" y="279273"/>
                  <a:pt x="0" y="255829"/>
                  <a:pt x="0" y="226909"/>
                </a:cubicBezTo>
                <a:lnTo>
                  <a:pt x="0" y="52364"/>
                </a:lnTo>
                <a:cubicBezTo>
                  <a:pt x="0" y="23463"/>
                  <a:pt x="23463" y="0"/>
                  <a:pt x="52364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53818" y="410182"/>
            <a:ext cx="642409" cy="174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2" b="1" spc="48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UNIDAD 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49091" y="733091"/>
            <a:ext cx="11703273" cy="4189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299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Fundamentos y Arquitectura Moderna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49091" y="1221818"/>
            <a:ext cx="11581091" cy="244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74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Semanas 1-4 | De la teoría a la práctica inmediata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53455" y="1645091"/>
            <a:ext cx="5655273" cy="1981091"/>
          </a:xfrm>
          <a:custGeom>
            <a:avLst/>
            <a:gdLst/>
            <a:ahLst/>
            <a:cxnLst/>
            <a:rect l="l" t="t" r="r" b="b"/>
            <a:pathLst>
              <a:path w="5655273" h="1981091">
                <a:moveTo>
                  <a:pt x="104720" y="0"/>
                </a:moveTo>
                <a:lnTo>
                  <a:pt x="5550552" y="0"/>
                </a:lnTo>
                <a:cubicBezTo>
                  <a:pt x="5608388" y="0"/>
                  <a:pt x="5655273" y="46885"/>
                  <a:pt x="5655273" y="104720"/>
                </a:cubicBezTo>
                <a:lnTo>
                  <a:pt x="5655273" y="1876370"/>
                </a:lnTo>
                <a:cubicBezTo>
                  <a:pt x="5655273" y="1934206"/>
                  <a:pt x="5608388" y="1981091"/>
                  <a:pt x="5550552" y="1981091"/>
                </a:cubicBezTo>
                <a:lnTo>
                  <a:pt x="104720" y="1981091"/>
                </a:lnTo>
                <a:cubicBezTo>
                  <a:pt x="46885" y="1981091"/>
                  <a:pt x="0" y="1934206"/>
                  <a:pt x="0" y="1876370"/>
                </a:cubicBezTo>
                <a:lnTo>
                  <a:pt x="0" y="104720"/>
                </a:lnTo>
                <a:cubicBezTo>
                  <a:pt x="0" y="46924"/>
                  <a:pt x="46924" y="0"/>
                  <a:pt x="104720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32364" y="1824000"/>
            <a:ext cx="349091" cy="349091"/>
          </a:xfrm>
          <a:custGeom>
            <a:avLst/>
            <a:gdLst/>
            <a:ahLst/>
            <a:cxnLst/>
            <a:rect l="l" t="t" r="r" b="b"/>
            <a:pathLst>
              <a:path w="349091" h="349091">
                <a:moveTo>
                  <a:pt x="69818" y="0"/>
                </a:moveTo>
                <a:lnTo>
                  <a:pt x="279273" y="0"/>
                </a:lnTo>
                <a:cubicBezTo>
                  <a:pt x="317832" y="0"/>
                  <a:pt x="349091" y="31259"/>
                  <a:pt x="349091" y="69818"/>
                </a:cubicBezTo>
                <a:lnTo>
                  <a:pt x="349091" y="279273"/>
                </a:lnTo>
                <a:cubicBezTo>
                  <a:pt x="349091" y="317832"/>
                  <a:pt x="317832" y="349091"/>
                  <a:pt x="279273" y="349091"/>
                </a:cubicBezTo>
                <a:lnTo>
                  <a:pt x="69818" y="349091"/>
                </a:lnTo>
                <a:cubicBezTo>
                  <a:pt x="31259" y="349091"/>
                  <a:pt x="0" y="317832"/>
                  <a:pt x="0" y="279273"/>
                </a:cubicBezTo>
                <a:lnTo>
                  <a:pt x="0" y="69818"/>
                </a:lnTo>
                <a:cubicBezTo>
                  <a:pt x="0" y="31284"/>
                  <a:pt x="31284" y="0"/>
                  <a:pt x="69818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636000" y="1893818"/>
            <a:ext cx="209455" cy="209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86182" y="1876364"/>
            <a:ext cx="2050909" cy="244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37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WSL2 y Virtualización Ligera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32364" y="2277818"/>
            <a:ext cx="5367273" cy="453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Arquitectura WSL2, VMs vs Containers, primer Docker. </a:t>
            </a:r>
            <a:pPr>
              <a:lnSpc>
                <a:spcPct val="140000"/>
              </a:lnSpc>
            </a:pPr>
            <a:r>
              <a:rPr lang="en-US" sz="11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WSL2 es una VM ligera con kernel Linux real</a:t>
            </a:r>
            <a:pPr>
              <a:lnSpc>
                <a:spcPct val="140000"/>
              </a:lnSpc>
            </a:pPr>
            <a:r>
              <a:rPr lang="en-US" sz="11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que permite ejecutar Linux nativo dentro de Windows.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36727" y="2840727"/>
            <a:ext cx="5288727" cy="602182"/>
          </a:xfrm>
          <a:custGeom>
            <a:avLst/>
            <a:gdLst/>
            <a:ahLst/>
            <a:cxnLst/>
            <a:rect l="l" t="t" r="r" b="b"/>
            <a:pathLst>
              <a:path w="5288727" h="602182">
                <a:moveTo>
                  <a:pt x="69817" y="0"/>
                </a:moveTo>
                <a:lnTo>
                  <a:pt x="5218910" y="0"/>
                </a:lnTo>
                <a:cubicBezTo>
                  <a:pt x="5257469" y="0"/>
                  <a:pt x="5288727" y="31258"/>
                  <a:pt x="5288727" y="69817"/>
                </a:cubicBezTo>
                <a:lnTo>
                  <a:pt x="5288727" y="532365"/>
                </a:lnTo>
                <a:cubicBezTo>
                  <a:pt x="5288727" y="570924"/>
                  <a:pt x="5257469" y="602182"/>
                  <a:pt x="5218910" y="602182"/>
                </a:cubicBezTo>
                <a:lnTo>
                  <a:pt x="69817" y="602182"/>
                </a:lnTo>
                <a:cubicBezTo>
                  <a:pt x="31284" y="602182"/>
                  <a:pt x="0" y="570898"/>
                  <a:pt x="0" y="532365"/>
                </a:cubicBezTo>
                <a:lnTo>
                  <a:pt x="0" y="69817"/>
                </a:lnTo>
                <a:cubicBezTo>
                  <a:pt x="0" y="31258"/>
                  <a:pt x="31258" y="0"/>
                  <a:pt x="69817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70909" y="2976000"/>
            <a:ext cx="106909" cy="122182"/>
          </a:xfrm>
          <a:custGeom>
            <a:avLst/>
            <a:gdLst/>
            <a:ahLst/>
            <a:cxnLst/>
            <a:rect l="l" t="t" r="r" b="b"/>
            <a:pathLst>
              <a:path w="106909" h="122182">
                <a:moveTo>
                  <a:pt x="88152" y="30545"/>
                </a:moveTo>
                <a:lnTo>
                  <a:pt x="79967" y="19091"/>
                </a:lnTo>
                <a:lnTo>
                  <a:pt x="26966" y="19091"/>
                </a:lnTo>
                <a:lnTo>
                  <a:pt x="18781" y="30545"/>
                </a:lnTo>
                <a:lnTo>
                  <a:pt x="88152" y="30545"/>
                </a:lnTo>
                <a:close/>
                <a:moveTo>
                  <a:pt x="0" y="35438"/>
                </a:moveTo>
                <a:cubicBezTo>
                  <a:pt x="0" y="32264"/>
                  <a:pt x="1002" y="29161"/>
                  <a:pt x="2840" y="26560"/>
                </a:cubicBezTo>
                <a:lnTo>
                  <a:pt x="14533" y="10214"/>
                </a:lnTo>
                <a:cubicBezTo>
                  <a:pt x="17397" y="6205"/>
                  <a:pt x="22026" y="3818"/>
                  <a:pt x="26942" y="3818"/>
                </a:cubicBezTo>
                <a:lnTo>
                  <a:pt x="79943" y="3818"/>
                </a:lnTo>
                <a:cubicBezTo>
                  <a:pt x="84883" y="3818"/>
                  <a:pt x="89513" y="6205"/>
                  <a:pt x="92376" y="10214"/>
                </a:cubicBezTo>
                <a:lnTo>
                  <a:pt x="104045" y="26560"/>
                </a:lnTo>
                <a:cubicBezTo>
                  <a:pt x="105907" y="29161"/>
                  <a:pt x="106885" y="32264"/>
                  <a:pt x="106885" y="35438"/>
                </a:cubicBezTo>
                <a:lnTo>
                  <a:pt x="106909" y="99273"/>
                </a:lnTo>
                <a:cubicBezTo>
                  <a:pt x="106909" y="107697"/>
                  <a:pt x="100060" y="114545"/>
                  <a:pt x="91636" y="114545"/>
                </a:cubicBezTo>
                <a:lnTo>
                  <a:pt x="15273" y="114545"/>
                </a:lnTo>
                <a:cubicBezTo>
                  <a:pt x="6849" y="114545"/>
                  <a:pt x="0" y="107697"/>
                  <a:pt x="0" y="99273"/>
                </a:cubicBezTo>
                <a:lnTo>
                  <a:pt x="0" y="35438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3" name="Text 11"/>
          <p:cNvSpPr/>
          <p:nvPr/>
        </p:nvSpPr>
        <p:spPr>
          <a:xfrm>
            <a:off x="850887" y="2949818"/>
            <a:ext cx="4926567" cy="174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2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Producto de la semana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45818" y="3159273"/>
            <a:ext cx="5131636" cy="174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Container Docker ejecutando neofetch, screenshot de arquitectura del sistema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53455" y="3774545"/>
            <a:ext cx="5655273" cy="1981091"/>
          </a:xfrm>
          <a:custGeom>
            <a:avLst/>
            <a:gdLst/>
            <a:ahLst/>
            <a:cxnLst/>
            <a:rect l="l" t="t" r="r" b="b"/>
            <a:pathLst>
              <a:path w="5655273" h="1981091">
                <a:moveTo>
                  <a:pt x="104720" y="0"/>
                </a:moveTo>
                <a:lnTo>
                  <a:pt x="5550552" y="0"/>
                </a:lnTo>
                <a:cubicBezTo>
                  <a:pt x="5608388" y="0"/>
                  <a:pt x="5655273" y="46885"/>
                  <a:pt x="5655273" y="104720"/>
                </a:cubicBezTo>
                <a:lnTo>
                  <a:pt x="5655273" y="1876370"/>
                </a:lnTo>
                <a:cubicBezTo>
                  <a:pt x="5655273" y="1934206"/>
                  <a:pt x="5608388" y="1981091"/>
                  <a:pt x="5550552" y="1981091"/>
                </a:cubicBezTo>
                <a:lnTo>
                  <a:pt x="104720" y="1981091"/>
                </a:lnTo>
                <a:cubicBezTo>
                  <a:pt x="46885" y="1981091"/>
                  <a:pt x="0" y="1934206"/>
                  <a:pt x="0" y="1876370"/>
                </a:cubicBezTo>
                <a:lnTo>
                  <a:pt x="0" y="104720"/>
                </a:lnTo>
                <a:cubicBezTo>
                  <a:pt x="0" y="46924"/>
                  <a:pt x="46924" y="0"/>
                  <a:pt x="104720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32364" y="3953455"/>
            <a:ext cx="349091" cy="349091"/>
          </a:xfrm>
          <a:custGeom>
            <a:avLst/>
            <a:gdLst/>
            <a:ahLst/>
            <a:cxnLst/>
            <a:rect l="l" t="t" r="r" b="b"/>
            <a:pathLst>
              <a:path w="349091" h="349091">
                <a:moveTo>
                  <a:pt x="69818" y="0"/>
                </a:moveTo>
                <a:lnTo>
                  <a:pt x="279273" y="0"/>
                </a:lnTo>
                <a:cubicBezTo>
                  <a:pt x="317832" y="0"/>
                  <a:pt x="349091" y="31259"/>
                  <a:pt x="349091" y="69818"/>
                </a:cubicBezTo>
                <a:lnTo>
                  <a:pt x="349091" y="279273"/>
                </a:lnTo>
                <a:cubicBezTo>
                  <a:pt x="349091" y="317832"/>
                  <a:pt x="317832" y="349091"/>
                  <a:pt x="279273" y="349091"/>
                </a:cubicBezTo>
                <a:lnTo>
                  <a:pt x="69818" y="349091"/>
                </a:lnTo>
                <a:cubicBezTo>
                  <a:pt x="31259" y="349091"/>
                  <a:pt x="0" y="317832"/>
                  <a:pt x="0" y="279273"/>
                </a:cubicBezTo>
                <a:lnTo>
                  <a:pt x="0" y="69818"/>
                </a:lnTo>
                <a:cubicBezTo>
                  <a:pt x="0" y="31284"/>
                  <a:pt x="31284" y="0"/>
                  <a:pt x="69818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623455" y="4023273"/>
            <a:ext cx="235636" cy="209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S2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86182" y="4005818"/>
            <a:ext cx="1911273" cy="244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37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Procesos POSIX y Estados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32364" y="4407273"/>
            <a:ext cx="5367273" cy="453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Creación de procesos (</a:t>
            </a:r>
            <a:pPr>
              <a:lnSpc>
                <a:spcPct val="140000"/>
              </a:lnSpc>
            </a:pPr>
            <a:r>
              <a:rPr lang="en-US" sz="1100" dirty="0">
                <a:solidFill>
                  <a:srgbClr val="6366F1"/>
                </a:solidFill>
                <a:highlight>
                  <a:srgbClr val="191919">
                    <a:alpha val="10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 fork </a:t>
            </a:r>
            <a:pPr>
              <a:lnSpc>
                <a:spcPct val="140000"/>
              </a:lnSpc>
            </a:pPr>
            <a:r>
              <a:rPr lang="en-US" sz="11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100" dirty="0">
                <a:solidFill>
                  <a:srgbClr val="6366F1"/>
                </a:solidFill>
                <a:highlight>
                  <a:srgbClr val="191919">
                    <a:alpha val="10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exec </a:t>
            </a:r>
            <a:pPr>
              <a:lnSpc>
                <a:spcPct val="140000"/>
              </a:lnSpc>
            </a:pPr>
            <a:r>
              <a:rPr lang="en-US" sz="11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), estados de proceso, árbol de procesos, señales. Un proceso es un programa en ejecución con su propio espacio de memoria.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36727" y="4970182"/>
            <a:ext cx="5288727" cy="602182"/>
          </a:xfrm>
          <a:custGeom>
            <a:avLst/>
            <a:gdLst/>
            <a:ahLst/>
            <a:cxnLst/>
            <a:rect l="l" t="t" r="r" b="b"/>
            <a:pathLst>
              <a:path w="5288727" h="602182">
                <a:moveTo>
                  <a:pt x="69817" y="0"/>
                </a:moveTo>
                <a:lnTo>
                  <a:pt x="5218910" y="0"/>
                </a:lnTo>
                <a:cubicBezTo>
                  <a:pt x="5257469" y="0"/>
                  <a:pt x="5288727" y="31258"/>
                  <a:pt x="5288727" y="69817"/>
                </a:cubicBezTo>
                <a:lnTo>
                  <a:pt x="5288727" y="532365"/>
                </a:lnTo>
                <a:cubicBezTo>
                  <a:pt x="5288727" y="570924"/>
                  <a:pt x="5257469" y="602182"/>
                  <a:pt x="5218910" y="602182"/>
                </a:cubicBezTo>
                <a:lnTo>
                  <a:pt x="69817" y="602182"/>
                </a:lnTo>
                <a:cubicBezTo>
                  <a:pt x="31284" y="602182"/>
                  <a:pt x="0" y="570898"/>
                  <a:pt x="0" y="532365"/>
                </a:cubicBezTo>
                <a:lnTo>
                  <a:pt x="0" y="69817"/>
                </a:lnTo>
                <a:cubicBezTo>
                  <a:pt x="0" y="31258"/>
                  <a:pt x="31258" y="0"/>
                  <a:pt x="69817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70909" y="5105455"/>
            <a:ext cx="106909" cy="122182"/>
          </a:xfrm>
          <a:custGeom>
            <a:avLst/>
            <a:gdLst/>
            <a:ahLst/>
            <a:cxnLst/>
            <a:rect l="l" t="t" r="r" b="b"/>
            <a:pathLst>
              <a:path w="106909" h="122182">
                <a:moveTo>
                  <a:pt x="88152" y="30545"/>
                </a:moveTo>
                <a:lnTo>
                  <a:pt x="79967" y="19091"/>
                </a:lnTo>
                <a:lnTo>
                  <a:pt x="26966" y="19091"/>
                </a:lnTo>
                <a:lnTo>
                  <a:pt x="18781" y="30545"/>
                </a:lnTo>
                <a:lnTo>
                  <a:pt x="88152" y="30545"/>
                </a:lnTo>
                <a:close/>
                <a:moveTo>
                  <a:pt x="0" y="35438"/>
                </a:moveTo>
                <a:cubicBezTo>
                  <a:pt x="0" y="32264"/>
                  <a:pt x="1002" y="29161"/>
                  <a:pt x="2840" y="26560"/>
                </a:cubicBezTo>
                <a:lnTo>
                  <a:pt x="14533" y="10214"/>
                </a:lnTo>
                <a:cubicBezTo>
                  <a:pt x="17397" y="6205"/>
                  <a:pt x="22026" y="3818"/>
                  <a:pt x="26942" y="3818"/>
                </a:cubicBezTo>
                <a:lnTo>
                  <a:pt x="79943" y="3818"/>
                </a:lnTo>
                <a:cubicBezTo>
                  <a:pt x="84883" y="3818"/>
                  <a:pt x="89513" y="6205"/>
                  <a:pt x="92376" y="10214"/>
                </a:cubicBezTo>
                <a:lnTo>
                  <a:pt x="104045" y="26560"/>
                </a:lnTo>
                <a:cubicBezTo>
                  <a:pt x="105907" y="29161"/>
                  <a:pt x="106885" y="32264"/>
                  <a:pt x="106885" y="35438"/>
                </a:cubicBezTo>
                <a:lnTo>
                  <a:pt x="106909" y="99273"/>
                </a:lnTo>
                <a:cubicBezTo>
                  <a:pt x="106909" y="107697"/>
                  <a:pt x="100060" y="114545"/>
                  <a:pt x="91636" y="114545"/>
                </a:cubicBezTo>
                <a:lnTo>
                  <a:pt x="15273" y="114545"/>
                </a:lnTo>
                <a:cubicBezTo>
                  <a:pt x="6849" y="114545"/>
                  <a:pt x="0" y="107697"/>
                  <a:pt x="0" y="99273"/>
                </a:cubicBezTo>
                <a:lnTo>
                  <a:pt x="0" y="35438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2" name="Text 20"/>
          <p:cNvSpPr/>
          <p:nvPr/>
        </p:nvSpPr>
        <p:spPr>
          <a:xfrm>
            <a:off x="850887" y="5079273"/>
            <a:ext cx="4926567" cy="174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2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Producto de la semana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45818" y="5288727"/>
            <a:ext cx="5131636" cy="174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Programa en C que crea un árbol de 3 procesos, cada uno imprimiendo su PID y PPID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189000" y="1645091"/>
            <a:ext cx="5655273" cy="2155636"/>
          </a:xfrm>
          <a:custGeom>
            <a:avLst/>
            <a:gdLst/>
            <a:ahLst/>
            <a:cxnLst/>
            <a:rect l="l" t="t" r="r" b="b"/>
            <a:pathLst>
              <a:path w="5655273" h="2155636">
                <a:moveTo>
                  <a:pt x="104721" y="0"/>
                </a:moveTo>
                <a:lnTo>
                  <a:pt x="5550552" y="0"/>
                </a:lnTo>
                <a:cubicBezTo>
                  <a:pt x="5608388" y="0"/>
                  <a:pt x="5655273" y="46885"/>
                  <a:pt x="5655273" y="104721"/>
                </a:cubicBezTo>
                <a:lnTo>
                  <a:pt x="5655273" y="2050916"/>
                </a:lnTo>
                <a:cubicBezTo>
                  <a:pt x="5655273" y="2108751"/>
                  <a:pt x="5608388" y="2155636"/>
                  <a:pt x="5550552" y="2155636"/>
                </a:cubicBezTo>
                <a:lnTo>
                  <a:pt x="104721" y="2155636"/>
                </a:lnTo>
                <a:cubicBezTo>
                  <a:pt x="46885" y="2155636"/>
                  <a:pt x="0" y="2108751"/>
                  <a:pt x="0" y="2050916"/>
                </a:cubicBezTo>
                <a:lnTo>
                  <a:pt x="0" y="104721"/>
                </a:lnTo>
                <a:cubicBezTo>
                  <a:pt x="0" y="46885"/>
                  <a:pt x="46885" y="0"/>
                  <a:pt x="104721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367909" y="1824000"/>
            <a:ext cx="349091" cy="349091"/>
          </a:xfrm>
          <a:custGeom>
            <a:avLst/>
            <a:gdLst/>
            <a:ahLst/>
            <a:cxnLst/>
            <a:rect l="l" t="t" r="r" b="b"/>
            <a:pathLst>
              <a:path w="349091" h="349091">
                <a:moveTo>
                  <a:pt x="69818" y="0"/>
                </a:moveTo>
                <a:lnTo>
                  <a:pt x="279273" y="0"/>
                </a:lnTo>
                <a:cubicBezTo>
                  <a:pt x="317832" y="0"/>
                  <a:pt x="349091" y="31259"/>
                  <a:pt x="349091" y="69818"/>
                </a:cubicBezTo>
                <a:lnTo>
                  <a:pt x="349091" y="279273"/>
                </a:lnTo>
                <a:cubicBezTo>
                  <a:pt x="349091" y="317832"/>
                  <a:pt x="317832" y="349091"/>
                  <a:pt x="279273" y="349091"/>
                </a:cubicBezTo>
                <a:lnTo>
                  <a:pt x="69818" y="349091"/>
                </a:lnTo>
                <a:cubicBezTo>
                  <a:pt x="31259" y="349091"/>
                  <a:pt x="0" y="317832"/>
                  <a:pt x="0" y="279273"/>
                </a:cubicBezTo>
                <a:lnTo>
                  <a:pt x="0" y="69818"/>
                </a:lnTo>
                <a:cubicBezTo>
                  <a:pt x="0" y="31284"/>
                  <a:pt x="31284" y="0"/>
                  <a:pt x="69818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6458318" y="1893818"/>
            <a:ext cx="235636" cy="209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S3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821727" y="1876364"/>
            <a:ext cx="1806545" cy="244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37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Threads y Sincronización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367909" y="2277818"/>
            <a:ext cx="5367273" cy="453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POSIX threads (</a:t>
            </a:r>
            <a:pPr>
              <a:lnSpc>
                <a:spcPct val="140000"/>
              </a:lnSpc>
            </a:pPr>
            <a:r>
              <a:rPr lang="en-US" sz="1100" dirty="0">
                <a:solidFill>
                  <a:srgbClr val="6366F1"/>
                </a:solidFill>
                <a:highlight>
                  <a:srgbClr val="191919">
                    <a:alpha val="10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 pthread_create </a:t>
            </a:r>
            <a:pPr>
              <a:lnSpc>
                <a:spcPct val="140000"/>
              </a:lnSpc>
            </a:pPr>
            <a:r>
              <a:rPr lang="en-US" sz="11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100" dirty="0">
                <a:solidFill>
                  <a:srgbClr val="6366F1"/>
                </a:solidFill>
                <a:highlight>
                  <a:srgbClr val="191919">
                    <a:alpha val="10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pthread_join </a:t>
            </a:r>
            <a:pPr>
              <a:lnSpc>
                <a:spcPct val="140000"/>
              </a:lnSpc>
            </a:pPr>
            <a:r>
              <a:rPr lang="en-US" sz="11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), mutex, race conditions, semáforos. Los threads comparten el mismo espacio de memoria.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372273" y="2840727"/>
            <a:ext cx="5288727" cy="776727"/>
          </a:xfrm>
          <a:custGeom>
            <a:avLst/>
            <a:gdLst/>
            <a:ahLst/>
            <a:cxnLst/>
            <a:rect l="l" t="t" r="r" b="b"/>
            <a:pathLst>
              <a:path w="5288727" h="776727">
                <a:moveTo>
                  <a:pt x="69820" y="0"/>
                </a:moveTo>
                <a:lnTo>
                  <a:pt x="5218907" y="0"/>
                </a:lnTo>
                <a:cubicBezTo>
                  <a:pt x="5257468" y="0"/>
                  <a:pt x="5288727" y="31259"/>
                  <a:pt x="5288727" y="69820"/>
                </a:cubicBezTo>
                <a:lnTo>
                  <a:pt x="5288727" y="706907"/>
                </a:lnTo>
                <a:cubicBezTo>
                  <a:pt x="5288727" y="745468"/>
                  <a:pt x="5257468" y="776727"/>
                  <a:pt x="5218907" y="776727"/>
                </a:cubicBezTo>
                <a:lnTo>
                  <a:pt x="69820" y="776727"/>
                </a:lnTo>
                <a:cubicBezTo>
                  <a:pt x="31259" y="776727"/>
                  <a:pt x="0" y="745468"/>
                  <a:pt x="0" y="706907"/>
                </a:cubicBezTo>
                <a:lnTo>
                  <a:pt x="0" y="69820"/>
                </a:lnTo>
                <a:cubicBezTo>
                  <a:pt x="0" y="31285"/>
                  <a:pt x="31285" y="0"/>
                  <a:pt x="69820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506455" y="2976000"/>
            <a:ext cx="106909" cy="122182"/>
          </a:xfrm>
          <a:custGeom>
            <a:avLst/>
            <a:gdLst/>
            <a:ahLst/>
            <a:cxnLst/>
            <a:rect l="l" t="t" r="r" b="b"/>
            <a:pathLst>
              <a:path w="106909" h="122182">
                <a:moveTo>
                  <a:pt x="88152" y="30545"/>
                </a:moveTo>
                <a:lnTo>
                  <a:pt x="79967" y="19091"/>
                </a:lnTo>
                <a:lnTo>
                  <a:pt x="26966" y="19091"/>
                </a:lnTo>
                <a:lnTo>
                  <a:pt x="18781" y="30545"/>
                </a:lnTo>
                <a:lnTo>
                  <a:pt x="88152" y="30545"/>
                </a:lnTo>
                <a:close/>
                <a:moveTo>
                  <a:pt x="0" y="35438"/>
                </a:moveTo>
                <a:cubicBezTo>
                  <a:pt x="0" y="32264"/>
                  <a:pt x="1002" y="29161"/>
                  <a:pt x="2840" y="26560"/>
                </a:cubicBezTo>
                <a:lnTo>
                  <a:pt x="14533" y="10214"/>
                </a:lnTo>
                <a:cubicBezTo>
                  <a:pt x="17397" y="6205"/>
                  <a:pt x="22026" y="3818"/>
                  <a:pt x="26942" y="3818"/>
                </a:cubicBezTo>
                <a:lnTo>
                  <a:pt x="79943" y="3818"/>
                </a:lnTo>
                <a:cubicBezTo>
                  <a:pt x="84883" y="3818"/>
                  <a:pt x="89513" y="6205"/>
                  <a:pt x="92376" y="10214"/>
                </a:cubicBezTo>
                <a:lnTo>
                  <a:pt x="104045" y="26560"/>
                </a:lnTo>
                <a:cubicBezTo>
                  <a:pt x="105907" y="29161"/>
                  <a:pt x="106885" y="32264"/>
                  <a:pt x="106885" y="35438"/>
                </a:cubicBezTo>
                <a:lnTo>
                  <a:pt x="106909" y="99273"/>
                </a:lnTo>
                <a:cubicBezTo>
                  <a:pt x="106909" y="107697"/>
                  <a:pt x="100060" y="114545"/>
                  <a:pt x="91636" y="114545"/>
                </a:cubicBezTo>
                <a:lnTo>
                  <a:pt x="15273" y="114545"/>
                </a:lnTo>
                <a:cubicBezTo>
                  <a:pt x="6849" y="114545"/>
                  <a:pt x="0" y="107697"/>
                  <a:pt x="0" y="99273"/>
                </a:cubicBezTo>
                <a:lnTo>
                  <a:pt x="0" y="35438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1" name="Text 29"/>
          <p:cNvSpPr/>
          <p:nvPr/>
        </p:nvSpPr>
        <p:spPr>
          <a:xfrm>
            <a:off x="6686433" y="2949818"/>
            <a:ext cx="4926567" cy="174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2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Producto de la semana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481364" y="3159273"/>
            <a:ext cx="5131636" cy="3490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Contador concurrente con threads (con y sin mutex), demostración de race condition con Valgrind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189000" y="3949091"/>
            <a:ext cx="5655273" cy="1981091"/>
          </a:xfrm>
          <a:custGeom>
            <a:avLst/>
            <a:gdLst/>
            <a:ahLst/>
            <a:cxnLst/>
            <a:rect l="l" t="t" r="r" b="b"/>
            <a:pathLst>
              <a:path w="5655273" h="1981091">
                <a:moveTo>
                  <a:pt x="104720" y="0"/>
                </a:moveTo>
                <a:lnTo>
                  <a:pt x="5550552" y="0"/>
                </a:lnTo>
                <a:cubicBezTo>
                  <a:pt x="5608388" y="0"/>
                  <a:pt x="5655273" y="46885"/>
                  <a:pt x="5655273" y="104720"/>
                </a:cubicBezTo>
                <a:lnTo>
                  <a:pt x="5655273" y="1876370"/>
                </a:lnTo>
                <a:cubicBezTo>
                  <a:pt x="5655273" y="1934206"/>
                  <a:pt x="5608388" y="1981091"/>
                  <a:pt x="5550552" y="1981091"/>
                </a:cubicBezTo>
                <a:lnTo>
                  <a:pt x="104720" y="1981091"/>
                </a:lnTo>
                <a:cubicBezTo>
                  <a:pt x="46885" y="1981091"/>
                  <a:pt x="0" y="1934206"/>
                  <a:pt x="0" y="1876370"/>
                </a:cubicBezTo>
                <a:lnTo>
                  <a:pt x="0" y="104720"/>
                </a:lnTo>
                <a:cubicBezTo>
                  <a:pt x="0" y="46924"/>
                  <a:pt x="46924" y="0"/>
                  <a:pt x="104720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6367909" y="4128000"/>
            <a:ext cx="349091" cy="349091"/>
          </a:xfrm>
          <a:custGeom>
            <a:avLst/>
            <a:gdLst/>
            <a:ahLst/>
            <a:cxnLst/>
            <a:rect l="l" t="t" r="r" b="b"/>
            <a:pathLst>
              <a:path w="349091" h="349091">
                <a:moveTo>
                  <a:pt x="69818" y="0"/>
                </a:moveTo>
                <a:lnTo>
                  <a:pt x="279273" y="0"/>
                </a:lnTo>
                <a:cubicBezTo>
                  <a:pt x="317832" y="0"/>
                  <a:pt x="349091" y="31259"/>
                  <a:pt x="349091" y="69818"/>
                </a:cubicBezTo>
                <a:lnTo>
                  <a:pt x="349091" y="279273"/>
                </a:lnTo>
                <a:cubicBezTo>
                  <a:pt x="349091" y="317832"/>
                  <a:pt x="317832" y="349091"/>
                  <a:pt x="279273" y="349091"/>
                </a:cubicBezTo>
                <a:lnTo>
                  <a:pt x="69818" y="349091"/>
                </a:lnTo>
                <a:cubicBezTo>
                  <a:pt x="31259" y="349091"/>
                  <a:pt x="0" y="317832"/>
                  <a:pt x="0" y="279273"/>
                </a:cubicBezTo>
                <a:lnTo>
                  <a:pt x="0" y="69818"/>
                </a:lnTo>
                <a:cubicBezTo>
                  <a:pt x="0" y="31284"/>
                  <a:pt x="31284" y="0"/>
                  <a:pt x="69818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6458455" y="4197818"/>
            <a:ext cx="235636" cy="209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S4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821727" y="4180364"/>
            <a:ext cx="1710545" cy="244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37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Deadlocks y Soluciones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367909" y="4581818"/>
            <a:ext cx="5367273" cy="453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Condiciones de Coffman para deadlock, prevención vs detección vs recuperación, algoritmo del banquero, hambruna (starvation).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72273" y="5144727"/>
            <a:ext cx="5288727" cy="602182"/>
          </a:xfrm>
          <a:custGeom>
            <a:avLst/>
            <a:gdLst/>
            <a:ahLst/>
            <a:cxnLst/>
            <a:rect l="l" t="t" r="r" b="b"/>
            <a:pathLst>
              <a:path w="5288727" h="602182">
                <a:moveTo>
                  <a:pt x="69817" y="0"/>
                </a:moveTo>
                <a:lnTo>
                  <a:pt x="5218910" y="0"/>
                </a:lnTo>
                <a:cubicBezTo>
                  <a:pt x="5257469" y="0"/>
                  <a:pt x="5288727" y="31258"/>
                  <a:pt x="5288727" y="69817"/>
                </a:cubicBezTo>
                <a:lnTo>
                  <a:pt x="5288727" y="532365"/>
                </a:lnTo>
                <a:cubicBezTo>
                  <a:pt x="5288727" y="570924"/>
                  <a:pt x="5257469" y="602182"/>
                  <a:pt x="5218910" y="602182"/>
                </a:cubicBezTo>
                <a:lnTo>
                  <a:pt x="69817" y="602182"/>
                </a:lnTo>
                <a:cubicBezTo>
                  <a:pt x="31284" y="602182"/>
                  <a:pt x="0" y="570898"/>
                  <a:pt x="0" y="532365"/>
                </a:cubicBezTo>
                <a:lnTo>
                  <a:pt x="0" y="69817"/>
                </a:lnTo>
                <a:cubicBezTo>
                  <a:pt x="0" y="31258"/>
                  <a:pt x="31258" y="0"/>
                  <a:pt x="69817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6506455" y="5280000"/>
            <a:ext cx="106909" cy="122182"/>
          </a:xfrm>
          <a:custGeom>
            <a:avLst/>
            <a:gdLst/>
            <a:ahLst/>
            <a:cxnLst/>
            <a:rect l="l" t="t" r="r" b="b"/>
            <a:pathLst>
              <a:path w="106909" h="122182">
                <a:moveTo>
                  <a:pt x="88152" y="30545"/>
                </a:moveTo>
                <a:lnTo>
                  <a:pt x="79967" y="19091"/>
                </a:lnTo>
                <a:lnTo>
                  <a:pt x="26966" y="19091"/>
                </a:lnTo>
                <a:lnTo>
                  <a:pt x="18781" y="30545"/>
                </a:lnTo>
                <a:lnTo>
                  <a:pt x="88152" y="30545"/>
                </a:lnTo>
                <a:close/>
                <a:moveTo>
                  <a:pt x="0" y="35438"/>
                </a:moveTo>
                <a:cubicBezTo>
                  <a:pt x="0" y="32264"/>
                  <a:pt x="1002" y="29161"/>
                  <a:pt x="2840" y="26560"/>
                </a:cubicBezTo>
                <a:lnTo>
                  <a:pt x="14533" y="10214"/>
                </a:lnTo>
                <a:cubicBezTo>
                  <a:pt x="17397" y="6205"/>
                  <a:pt x="22026" y="3818"/>
                  <a:pt x="26942" y="3818"/>
                </a:cubicBezTo>
                <a:lnTo>
                  <a:pt x="79943" y="3818"/>
                </a:lnTo>
                <a:cubicBezTo>
                  <a:pt x="84883" y="3818"/>
                  <a:pt x="89513" y="6205"/>
                  <a:pt x="92376" y="10214"/>
                </a:cubicBezTo>
                <a:lnTo>
                  <a:pt x="104045" y="26560"/>
                </a:lnTo>
                <a:cubicBezTo>
                  <a:pt x="105907" y="29161"/>
                  <a:pt x="106885" y="32264"/>
                  <a:pt x="106885" y="35438"/>
                </a:cubicBezTo>
                <a:lnTo>
                  <a:pt x="106909" y="99273"/>
                </a:lnTo>
                <a:cubicBezTo>
                  <a:pt x="106909" y="107697"/>
                  <a:pt x="100060" y="114545"/>
                  <a:pt x="91636" y="114545"/>
                </a:cubicBezTo>
                <a:lnTo>
                  <a:pt x="15273" y="114545"/>
                </a:lnTo>
                <a:cubicBezTo>
                  <a:pt x="6849" y="114545"/>
                  <a:pt x="0" y="107697"/>
                  <a:pt x="0" y="99273"/>
                </a:cubicBezTo>
                <a:lnTo>
                  <a:pt x="0" y="35438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0" name="Text 38"/>
          <p:cNvSpPr/>
          <p:nvPr/>
        </p:nvSpPr>
        <p:spPr>
          <a:xfrm>
            <a:off x="6686433" y="5253818"/>
            <a:ext cx="4926567" cy="174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2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Producto de la semana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481364" y="5463273"/>
            <a:ext cx="5131636" cy="174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Simulación del problema de los filósofos comensales con prevención de deadlock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353455" y="6078545"/>
            <a:ext cx="11485091" cy="497455"/>
          </a:xfrm>
          <a:custGeom>
            <a:avLst/>
            <a:gdLst/>
            <a:ahLst/>
            <a:cxnLst/>
            <a:rect l="l" t="t" r="r" b="b"/>
            <a:pathLst>
              <a:path w="11485091" h="497455">
                <a:moveTo>
                  <a:pt x="104729" y="0"/>
                </a:moveTo>
                <a:lnTo>
                  <a:pt x="11380362" y="0"/>
                </a:lnTo>
                <a:cubicBezTo>
                  <a:pt x="11438202" y="0"/>
                  <a:pt x="11485091" y="46889"/>
                  <a:pt x="11485091" y="104729"/>
                </a:cubicBezTo>
                <a:lnTo>
                  <a:pt x="11485091" y="392725"/>
                </a:lnTo>
                <a:cubicBezTo>
                  <a:pt x="11485091" y="450566"/>
                  <a:pt x="11438202" y="497455"/>
                  <a:pt x="11380362" y="497455"/>
                </a:cubicBezTo>
                <a:lnTo>
                  <a:pt x="104729" y="497455"/>
                </a:lnTo>
                <a:cubicBezTo>
                  <a:pt x="46889" y="497455"/>
                  <a:pt x="0" y="450566"/>
                  <a:pt x="0" y="392725"/>
                </a:cubicBezTo>
                <a:lnTo>
                  <a:pt x="0" y="104729"/>
                </a:lnTo>
                <a:cubicBezTo>
                  <a:pt x="0" y="46928"/>
                  <a:pt x="46928" y="0"/>
                  <a:pt x="104729" y="0"/>
                </a:cubicBezTo>
                <a:close/>
              </a:path>
            </a:pathLst>
          </a:custGeom>
          <a:solidFill>
            <a:srgbClr val="6366F1">
              <a:alpha val="10196"/>
            </a:srgbClr>
          </a:soli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510545" y="6222545"/>
            <a:ext cx="235636" cy="209455"/>
          </a:xfrm>
          <a:custGeom>
            <a:avLst/>
            <a:gdLst/>
            <a:ahLst/>
            <a:cxnLst/>
            <a:rect l="l" t="t" r="r" b="b"/>
            <a:pathLst>
              <a:path w="235636" h="209455">
                <a:moveTo>
                  <a:pt x="19636" y="80100"/>
                </a:moveTo>
                <a:lnTo>
                  <a:pt x="105218" y="115323"/>
                </a:lnTo>
                <a:cubicBezTo>
                  <a:pt x="109227" y="116959"/>
                  <a:pt x="113482" y="117818"/>
                  <a:pt x="117818" y="117818"/>
                </a:cubicBezTo>
                <a:cubicBezTo>
                  <a:pt x="122155" y="117818"/>
                  <a:pt x="126409" y="116959"/>
                  <a:pt x="130418" y="115323"/>
                </a:cubicBezTo>
                <a:lnTo>
                  <a:pt x="229582" y="74495"/>
                </a:lnTo>
                <a:cubicBezTo>
                  <a:pt x="233264" y="72982"/>
                  <a:pt x="235636" y="69423"/>
                  <a:pt x="235636" y="65455"/>
                </a:cubicBezTo>
                <a:cubicBezTo>
                  <a:pt x="235636" y="61486"/>
                  <a:pt x="233264" y="57927"/>
                  <a:pt x="229582" y="56414"/>
                </a:cubicBezTo>
                <a:lnTo>
                  <a:pt x="130418" y="15586"/>
                </a:lnTo>
                <a:cubicBezTo>
                  <a:pt x="126409" y="13950"/>
                  <a:pt x="122155" y="13091"/>
                  <a:pt x="117818" y="13091"/>
                </a:cubicBezTo>
                <a:cubicBezTo>
                  <a:pt x="113482" y="13091"/>
                  <a:pt x="109227" y="13950"/>
                  <a:pt x="105218" y="15586"/>
                </a:cubicBezTo>
                <a:lnTo>
                  <a:pt x="6055" y="56414"/>
                </a:lnTo>
                <a:cubicBezTo>
                  <a:pt x="2373" y="57927"/>
                  <a:pt x="0" y="61486"/>
                  <a:pt x="0" y="65455"/>
                </a:cubicBezTo>
                <a:lnTo>
                  <a:pt x="0" y="186545"/>
                </a:lnTo>
                <a:cubicBezTo>
                  <a:pt x="0" y="191986"/>
                  <a:pt x="4377" y="196364"/>
                  <a:pt x="9818" y="196364"/>
                </a:cubicBezTo>
                <a:cubicBezTo>
                  <a:pt x="15259" y="196364"/>
                  <a:pt x="19636" y="191986"/>
                  <a:pt x="19636" y="186545"/>
                </a:cubicBezTo>
                <a:lnTo>
                  <a:pt x="19636" y="80100"/>
                </a:lnTo>
                <a:close/>
                <a:moveTo>
                  <a:pt x="39273" y="109432"/>
                </a:moveTo>
                <a:lnTo>
                  <a:pt x="39273" y="157091"/>
                </a:lnTo>
                <a:cubicBezTo>
                  <a:pt x="39273" y="178773"/>
                  <a:pt x="74455" y="196364"/>
                  <a:pt x="117818" y="196364"/>
                </a:cubicBezTo>
                <a:cubicBezTo>
                  <a:pt x="161182" y="196364"/>
                  <a:pt x="196364" y="178773"/>
                  <a:pt x="196364" y="157091"/>
                </a:cubicBezTo>
                <a:lnTo>
                  <a:pt x="196364" y="109391"/>
                </a:lnTo>
                <a:lnTo>
                  <a:pt x="137905" y="133486"/>
                </a:lnTo>
                <a:cubicBezTo>
                  <a:pt x="131523" y="136105"/>
                  <a:pt x="124732" y="137455"/>
                  <a:pt x="117818" y="137455"/>
                </a:cubicBezTo>
                <a:cubicBezTo>
                  <a:pt x="110905" y="137455"/>
                  <a:pt x="104114" y="136105"/>
                  <a:pt x="97732" y="133486"/>
                </a:cubicBezTo>
                <a:lnTo>
                  <a:pt x="39273" y="109391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4" name="Text 42"/>
          <p:cNvSpPr/>
          <p:nvPr/>
        </p:nvSpPr>
        <p:spPr>
          <a:xfrm>
            <a:off x="898909" y="6222545"/>
            <a:ext cx="9669818" cy="209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Primer Parcial (Semana 5):</a:t>
            </a:r>
            <a:pPr>
              <a:lnSpc>
                <a:spcPct val="130000"/>
              </a:lnSpc>
            </a:pPr>
            <a:r>
              <a:rPr lang="en-US" sz="11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Teoría (30%) + Práctico en máquina WSL2 (70%). Debuggear programa con race conditions, implementar solución con semáforos.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3940" y="363940"/>
            <a:ext cx="846161" cy="291152"/>
          </a:xfrm>
          <a:custGeom>
            <a:avLst/>
            <a:gdLst/>
            <a:ahLst/>
            <a:cxnLst/>
            <a:rect l="l" t="t" r="r" b="b"/>
            <a:pathLst>
              <a:path w="846161" h="291152">
                <a:moveTo>
                  <a:pt x="54591" y="0"/>
                </a:moveTo>
                <a:lnTo>
                  <a:pt x="791570" y="0"/>
                </a:lnTo>
                <a:cubicBezTo>
                  <a:pt x="821720" y="0"/>
                  <a:pt x="846161" y="24441"/>
                  <a:pt x="846161" y="54591"/>
                </a:cubicBezTo>
                <a:lnTo>
                  <a:pt x="846161" y="236561"/>
                </a:lnTo>
                <a:cubicBezTo>
                  <a:pt x="846161" y="266691"/>
                  <a:pt x="821700" y="291152"/>
                  <a:pt x="791570" y="291152"/>
                </a:cubicBezTo>
                <a:lnTo>
                  <a:pt x="54591" y="291152"/>
                </a:lnTo>
                <a:cubicBezTo>
                  <a:pt x="24441" y="291152"/>
                  <a:pt x="0" y="266711"/>
                  <a:pt x="0" y="236561"/>
                </a:cubicBezTo>
                <a:lnTo>
                  <a:pt x="0" y="54591"/>
                </a:lnTo>
                <a:cubicBezTo>
                  <a:pt x="0" y="24461"/>
                  <a:pt x="24461" y="0"/>
                  <a:pt x="54591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73122" y="427630"/>
            <a:ext cx="692766" cy="181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3" b="1" spc="50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UNIDAD 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63940" y="764275"/>
            <a:ext cx="11682484" cy="436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39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Planificación y Memoria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63940" y="1273791"/>
            <a:ext cx="11555104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3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Semanas 6-9 | El corazón del rendimiento del sistema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68490" y="1715069"/>
            <a:ext cx="3693994" cy="3302758"/>
          </a:xfrm>
          <a:custGeom>
            <a:avLst/>
            <a:gdLst/>
            <a:ahLst/>
            <a:cxnLst/>
            <a:rect l="l" t="t" r="r" b="b"/>
            <a:pathLst>
              <a:path w="3693994" h="3302758">
                <a:moveTo>
                  <a:pt x="109189" y="0"/>
                </a:moveTo>
                <a:lnTo>
                  <a:pt x="3584805" y="0"/>
                </a:lnTo>
                <a:cubicBezTo>
                  <a:pt x="3645108" y="0"/>
                  <a:pt x="3693994" y="48886"/>
                  <a:pt x="3693994" y="109189"/>
                </a:cubicBezTo>
                <a:lnTo>
                  <a:pt x="3693994" y="3193569"/>
                </a:lnTo>
                <a:cubicBezTo>
                  <a:pt x="3693994" y="3253873"/>
                  <a:pt x="3645108" y="3302758"/>
                  <a:pt x="3584805" y="3302758"/>
                </a:cubicBezTo>
                <a:lnTo>
                  <a:pt x="109189" y="3302758"/>
                </a:lnTo>
                <a:cubicBezTo>
                  <a:pt x="48886" y="3302758"/>
                  <a:pt x="0" y="3253873"/>
                  <a:pt x="0" y="3193569"/>
                </a:cubicBezTo>
                <a:lnTo>
                  <a:pt x="0" y="109189"/>
                </a:lnTo>
                <a:cubicBezTo>
                  <a:pt x="0" y="48926"/>
                  <a:pt x="48926" y="0"/>
                  <a:pt x="109189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55009" y="1901588"/>
            <a:ext cx="363940" cy="363940"/>
          </a:xfrm>
          <a:custGeom>
            <a:avLst/>
            <a:gdLst/>
            <a:ahLst/>
            <a:cxnLst/>
            <a:rect l="l" t="t" r="r" b="b"/>
            <a:pathLst>
              <a:path w="363940" h="363940">
                <a:moveTo>
                  <a:pt x="72788" y="0"/>
                </a:moveTo>
                <a:lnTo>
                  <a:pt x="291152" y="0"/>
                </a:lnTo>
                <a:cubicBezTo>
                  <a:pt x="331352" y="0"/>
                  <a:pt x="363940" y="32588"/>
                  <a:pt x="363940" y="72788"/>
                </a:cubicBezTo>
                <a:lnTo>
                  <a:pt x="363940" y="291152"/>
                </a:lnTo>
                <a:cubicBezTo>
                  <a:pt x="363940" y="331352"/>
                  <a:pt x="331352" y="363940"/>
                  <a:pt x="291152" y="363940"/>
                </a:cubicBezTo>
                <a:lnTo>
                  <a:pt x="72788" y="363940"/>
                </a:lnTo>
                <a:cubicBezTo>
                  <a:pt x="32588" y="363940"/>
                  <a:pt x="0" y="331352"/>
                  <a:pt x="0" y="291152"/>
                </a:cubicBezTo>
                <a:lnTo>
                  <a:pt x="0" y="72788"/>
                </a:lnTo>
                <a:cubicBezTo>
                  <a:pt x="0" y="32615"/>
                  <a:pt x="32615" y="0"/>
                  <a:pt x="72788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648695" y="1974376"/>
            <a:ext cx="245660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S6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28131" y="1956179"/>
            <a:ext cx="1583140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Planificación de CPU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55009" y="2411104"/>
            <a:ext cx="3393743" cy="709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Algoritmos FCFS, SJF, Round Robin, prioridades, </a:t>
            </a:r>
            <a:pPr>
              <a:lnSpc>
                <a:spcPct val="140000"/>
              </a:lnSpc>
            </a:pPr>
            <a:r>
              <a:rPr lang="en-US" sz="1146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CFS de Linux</a:t>
            </a:r>
            <a:pPr>
              <a:lnSpc>
                <a:spcPct val="140000"/>
              </a:lnSpc>
            </a:pPr>
            <a:r>
              <a:rPr lang="en-US" sz="114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métricas (tiempo de respuesta, turnaround, espera).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59558" y="3270913"/>
            <a:ext cx="3311857" cy="627797"/>
          </a:xfrm>
          <a:custGeom>
            <a:avLst/>
            <a:gdLst/>
            <a:ahLst/>
            <a:cxnLst/>
            <a:rect l="l" t="t" r="r" b="b"/>
            <a:pathLst>
              <a:path w="3311857" h="627797">
                <a:moveTo>
                  <a:pt x="72787" y="0"/>
                </a:moveTo>
                <a:lnTo>
                  <a:pt x="3239070" y="0"/>
                </a:lnTo>
                <a:cubicBezTo>
                  <a:pt x="3279269" y="0"/>
                  <a:pt x="3311857" y="32588"/>
                  <a:pt x="3311857" y="72787"/>
                </a:cubicBezTo>
                <a:lnTo>
                  <a:pt x="3311857" y="555010"/>
                </a:lnTo>
                <a:cubicBezTo>
                  <a:pt x="3311857" y="595209"/>
                  <a:pt x="3279269" y="627797"/>
                  <a:pt x="3239070" y="627797"/>
                </a:cubicBezTo>
                <a:lnTo>
                  <a:pt x="72787" y="627797"/>
                </a:lnTo>
                <a:cubicBezTo>
                  <a:pt x="32588" y="627797"/>
                  <a:pt x="0" y="595209"/>
                  <a:pt x="0" y="555010"/>
                </a:cubicBezTo>
                <a:lnTo>
                  <a:pt x="0" y="72787"/>
                </a:lnTo>
                <a:cubicBezTo>
                  <a:pt x="0" y="32615"/>
                  <a:pt x="32615" y="0"/>
                  <a:pt x="72787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73290" y="3384645"/>
            <a:ext cx="3148084" cy="181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3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Herramientas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73290" y="3603009"/>
            <a:ext cx="3148084" cy="181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3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schedtool, chrt, /proc/sched_debug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59558" y="4016991"/>
            <a:ext cx="3311857" cy="809767"/>
          </a:xfrm>
          <a:custGeom>
            <a:avLst/>
            <a:gdLst/>
            <a:ahLst/>
            <a:cxnLst/>
            <a:rect l="l" t="t" r="r" b="b"/>
            <a:pathLst>
              <a:path w="3311857" h="809767">
                <a:moveTo>
                  <a:pt x="72790" y="0"/>
                </a:moveTo>
                <a:lnTo>
                  <a:pt x="3239067" y="0"/>
                </a:lnTo>
                <a:cubicBezTo>
                  <a:pt x="3279268" y="0"/>
                  <a:pt x="3311857" y="32589"/>
                  <a:pt x="3311857" y="72790"/>
                </a:cubicBezTo>
                <a:lnTo>
                  <a:pt x="3311857" y="736977"/>
                </a:lnTo>
                <a:cubicBezTo>
                  <a:pt x="3311857" y="777178"/>
                  <a:pt x="3279268" y="809767"/>
                  <a:pt x="3239067" y="809767"/>
                </a:cubicBezTo>
                <a:lnTo>
                  <a:pt x="72790" y="809767"/>
                </a:lnTo>
                <a:cubicBezTo>
                  <a:pt x="32589" y="809767"/>
                  <a:pt x="0" y="777178"/>
                  <a:pt x="0" y="736977"/>
                </a:cubicBezTo>
                <a:lnTo>
                  <a:pt x="0" y="72790"/>
                </a:lnTo>
                <a:cubicBezTo>
                  <a:pt x="0" y="32616"/>
                  <a:pt x="32616" y="0"/>
                  <a:pt x="72790" y="0"/>
                </a:cubicBezTo>
                <a:close/>
              </a:path>
            </a:pathLst>
          </a:custGeom>
          <a:solidFill>
            <a:srgbClr val="6366F1">
              <a:alpha val="10196"/>
            </a:srgbClr>
          </a:soli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99448" y="4158018"/>
            <a:ext cx="111457" cy="127379"/>
          </a:xfrm>
          <a:custGeom>
            <a:avLst/>
            <a:gdLst/>
            <a:ahLst/>
            <a:cxnLst/>
            <a:rect l="l" t="t" r="r" b="b"/>
            <a:pathLst>
              <a:path w="111457" h="127379">
                <a:moveTo>
                  <a:pt x="91902" y="31845"/>
                </a:moveTo>
                <a:lnTo>
                  <a:pt x="83369" y="19903"/>
                </a:lnTo>
                <a:lnTo>
                  <a:pt x="28113" y="19903"/>
                </a:lnTo>
                <a:lnTo>
                  <a:pt x="19580" y="31845"/>
                </a:lnTo>
                <a:lnTo>
                  <a:pt x="91902" y="31845"/>
                </a:lnTo>
                <a:close/>
                <a:moveTo>
                  <a:pt x="0" y="36945"/>
                </a:moveTo>
                <a:cubicBezTo>
                  <a:pt x="0" y="33636"/>
                  <a:pt x="1045" y="30402"/>
                  <a:pt x="2961" y="27690"/>
                </a:cubicBezTo>
                <a:lnTo>
                  <a:pt x="15151" y="10648"/>
                </a:lnTo>
                <a:cubicBezTo>
                  <a:pt x="18137" y="6468"/>
                  <a:pt x="22963" y="3981"/>
                  <a:pt x="28088" y="3981"/>
                </a:cubicBezTo>
                <a:lnTo>
                  <a:pt x="83344" y="3981"/>
                </a:lnTo>
                <a:cubicBezTo>
                  <a:pt x="88494" y="3981"/>
                  <a:pt x="93320" y="6468"/>
                  <a:pt x="96306" y="10648"/>
                </a:cubicBezTo>
                <a:lnTo>
                  <a:pt x="108471" y="27690"/>
                </a:lnTo>
                <a:cubicBezTo>
                  <a:pt x="110412" y="30402"/>
                  <a:pt x="111432" y="33636"/>
                  <a:pt x="111432" y="36945"/>
                </a:cubicBezTo>
                <a:lnTo>
                  <a:pt x="111457" y="103496"/>
                </a:lnTo>
                <a:cubicBezTo>
                  <a:pt x="111457" y="112278"/>
                  <a:pt x="104317" y="119418"/>
                  <a:pt x="95534" y="119418"/>
                </a:cubicBezTo>
                <a:lnTo>
                  <a:pt x="15922" y="119418"/>
                </a:lnTo>
                <a:cubicBezTo>
                  <a:pt x="7140" y="119418"/>
                  <a:pt x="0" y="112278"/>
                  <a:pt x="0" y="103496"/>
                </a:cubicBezTo>
                <a:lnTo>
                  <a:pt x="0" y="36945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6" name="Text 14"/>
          <p:cNvSpPr/>
          <p:nvPr/>
        </p:nvSpPr>
        <p:spPr>
          <a:xfrm>
            <a:off x="889209" y="4130722"/>
            <a:ext cx="2932164" cy="181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3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Producto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73290" y="4349087"/>
            <a:ext cx="3148084" cy="3639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3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Simulador de scheduler que compare FCFS vs Round Robin con métricas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251846" y="1715069"/>
            <a:ext cx="3693994" cy="3302758"/>
          </a:xfrm>
          <a:custGeom>
            <a:avLst/>
            <a:gdLst/>
            <a:ahLst/>
            <a:cxnLst/>
            <a:rect l="l" t="t" r="r" b="b"/>
            <a:pathLst>
              <a:path w="3693994" h="3302758">
                <a:moveTo>
                  <a:pt x="109189" y="0"/>
                </a:moveTo>
                <a:lnTo>
                  <a:pt x="3584805" y="0"/>
                </a:lnTo>
                <a:cubicBezTo>
                  <a:pt x="3645108" y="0"/>
                  <a:pt x="3693994" y="48886"/>
                  <a:pt x="3693994" y="109189"/>
                </a:cubicBezTo>
                <a:lnTo>
                  <a:pt x="3693994" y="3193569"/>
                </a:lnTo>
                <a:cubicBezTo>
                  <a:pt x="3693994" y="3253873"/>
                  <a:pt x="3645108" y="3302758"/>
                  <a:pt x="3584805" y="3302758"/>
                </a:cubicBezTo>
                <a:lnTo>
                  <a:pt x="109189" y="3302758"/>
                </a:lnTo>
                <a:cubicBezTo>
                  <a:pt x="48886" y="3302758"/>
                  <a:pt x="0" y="3253873"/>
                  <a:pt x="0" y="3193569"/>
                </a:cubicBezTo>
                <a:lnTo>
                  <a:pt x="0" y="109189"/>
                </a:lnTo>
                <a:cubicBezTo>
                  <a:pt x="0" y="48926"/>
                  <a:pt x="48926" y="0"/>
                  <a:pt x="109189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438366" y="1901588"/>
            <a:ext cx="363940" cy="363940"/>
          </a:xfrm>
          <a:custGeom>
            <a:avLst/>
            <a:gdLst/>
            <a:ahLst/>
            <a:cxnLst/>
            <a:rect l="l" t="t" r="r" b="b"/>
            <a:pathLst>
              <a:path w="363940" h="363940">
                <a:moveTo>
                  <a:pt x="72788" y="0"/>
                </a:moveTo>
                <a:lnTo>
                  <a:pt x="291152" y="0"/>
                </a:lnTo>
                <a:cubicBezTo>
                  <a:pt x="331352" y="0"/>
                  <a:pt x="363940" y="32588"/>
                  <a:pt x="363940" y="72788"/>
                </a:cubicBezTo>
                <a:lnTo>
                  <a:pt x="363940" y="291152"/>
                </a:lnTo>
                <a:cubicBezTo>
                  <a:pt x="363940" y="331352"/>
                  <a:pt x="331352" y="363940"/>
                  <a:pt x="291152" y="363940"/>
                </a:cubicBezTo>
                <a:lnTo>
                  <a:pt x="72788" y="363940"/>
                </a:lnTo>
                <a:cubicBezTo>
                  <a:pt x="32588" y="363940"/>
                  <a:pt x="0" y="331352"/>
                  <a:pt x="0" y="291152"/>
                </a:cubicBezTo>
                <a:lnTo>
                  <a:pt x="0" y="72788"/>
                </a:lnTo>
                <a:cubicBezTo>
                  <a:pt x="0" y="32615"/>
                  <a:pt x="32615" y="0"/>
                  <a:pt x="72788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4538307" y="1974376"/>
            <a:ext cx="236561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S7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911488" y="1956179"/>
            <a:ext cx="1228299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Memoria Virtual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438366" y="2411104"/>
            <a:ext cx="3393743" cy="709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Espacios de direcciones, </a:t>
            </a:r>
            <a:pPr>
              <a:lnSpc>
                <a:spcPct val="140000"/>
              </a:lnSpc>
            </a:pPr>
            <a:r>
              <a:rPr lang="en-US" sz="1146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MMU</a:t>
            </a:r>
            <a:pPr>
              <a:lnSpc>
                <a:spcPct val="140000"/>
              </a:lnSpc>
            </a:pPr>
            <a:r>
              <a:rPr lang="en-US" sz="114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traducción dirección virtual a física, tablas de páginas, TLB, page faults.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442915" y="3270913"/>
            <a:ext cx="3311857" cy="627797"/>
          </a:xfrm>
          <a:custGeom>
            <a:avLst/>
            <a:gdLst/>
            <a:ahLst/>
            <a:cxnLst/>
            <a:rect l="l" t="t" r="r" b="b"/>
            <a:pathLst>
              <a:path w="3311857" h="627797">
                <a:moveTo>
                  <a:pt x="72787" y="0"/>
                </a:moveTo>
                <a:lnTo>
                  <a:pt x="3239070" y="0"/>
                </a:lnTo>
                <a:cubicBezTo>
                  <a:pt x="3279269" y="0"/>
                  <a:pt x="3311857" y="32588"/>
                  <a:pt x="3311857" y="72787"/>
                </a:cubicBezTo>
                <a:lnTo>
                  <a:pt x="3311857" y="555010"/>
                </a:lnTo>
                <a:cubicBezTo>
                  <a:pt x="3311857" y="595209"/>
                  <a:pt x="3279269" y="627797"/>
                  <a:pt x="3239070" y="627797"/>
                </a:cubicBezTo>
                <a:lnTo>
                  <a:pt x="72787" y="627797"/>
                </a:lnTo>
                <a:cubicBezTo>
                  <a:pt x="32588" y="627797"/>
                  <a:pt x="0" y="595209"/>
                  <a:pt x="0" y="555010"/>
                </a:cubicBezTo>
                <a:lnTo>
                  <a:pt x="0" y="72787"/>
                </a:lnTo>
                <a:cubicBezTo>
                  <a:pt x="0" y="32615"/>
                  <a:pt x="32615" y="0"/>
                  <a:pt x="72787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556646" y="3384645"/>
            <a:ext cx="3148084" cy="181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3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Herramientas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556646" y="3603009"/>
            <a:ext cx="3148084" cy="181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3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pmap, vmstat, perf para TLB misses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442915" y="4016991"/>
            <a:ext cx="3311857" cy="809767"/>
          </a:xfrm>
          <a:custGeom>
            <a:avLst/>
            <a:gdLst/>
            <a:ahLst/>
            <a:cxnLst/>
            <a:rect l="l" t="t" r="r" b="b"/>
            <a:pathLst>
              <a:path w="3311857" h="809767">
                <a:moveTo>
                  <a:pt x="72790" y="0"/>
                </a:moveTo>
                <a:lnTo>
                  <a:pt x="3239067" y="0"/>
                </a:lnTo>
                <a:cubicBezTo>
                  <a:pt x="3279268" y="0"/>
                  <a:pt x="3311857" y="32589"/>
                  <a:pt x="3311857" y="72790"/>
                </a:cubicBezTo>
                <a:lnTo>
                  <a:pt x="3311857" y="736977"/>
                </a:lnTo>
                <a:cubicBezTo>
                  <a:pt x="3311857" y="777178"/>
                  <a:pt x="3279268" y="809767"/>
                  <a:pt x="3239067" y="809767"/>
                </a:cubicBezTo>
                <a:lnTo>
                  <a:pt x="72790" y="809767"/>
                </a:lnTo>
                <a:cubicBezTo>
                  <a:pt x="32589" y="809767"/>
                  <a:pt x="0" y="777178"/>
                  <a:pt x="0" y="736977"/>
                </a:cubicBezTo>
                <a:lnTo>
                  <a:pt x="0" y="72790"/>
                </a:lnTo>
                <a:cubicBezTo>
                  <a:pt x="0" y="32616"/>
                  <a:pt x="32616" y="0"/>
                  <a:pt x="72790" y="0"/>
                </a:cubicBezTo>
                <a:close/>
              </a:path>
            </a:pathLst>
          </a:custGeom>
          <a:solidFill>
            <a:srgbClr val="6366F1">
              <a:alpha val="10196"/>
            </a:srgbClr>
          </a:soli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4582804" y="4158018"/>
            <a:ext cx="111457" cy="127379"/>
          </a:xfrm>
          <a:custGeom>
            <a:avLst/>
            <a:gdLst/>
            <a:ahLst/>
            <a:cxnLst/>
            <a:rect l="l" t="t" r="r" b="b"/>
            <a:pathLst>
              <a:path w="111457" h="127379">
                <a:moveTo>
                  <a:pt x="91902" y="31845"/>
                </a:moveTo>
                <a:lnTo>
                  <a:pt x="83369" y="19903"/>
                </a:lnTo>
                <a:lnTo>
                  <a:pt x="28113" y="19903"/>
                </a:lnTo>
                <a:lnTo>
                  <a:pt x="19580" y="31845"/>
                </a:lnTo>
                <a:lnTo>
                  <a:pt x="91902" y="31845"/>
                </a:lnTo>
                <a:close/>
                <a:moveTo>
                  <a:pt x="0" y="36945"/>
                </a:moveTo>
                <a:cubicBezTo>
                  <a:pt x="0" y="33636"/>
                  <a:pt x="1045" y="30402"/>
                  <a:pt x="2961" y="27690"/>
                </a:cubicBezTo>
                <a:lnTo>
                  <a:pt x="15151" y="10648"/>
                </a:lnTo>
                <a:cubicBezTo>
                  <a:pt x="18137" y="6468"/>
                  <a:pt x="22963" y="3981"/>
                  <a:pt x="28088" y="3981"/>
                </a:cubicBezTo>
                <a:lnTo>
                  <a:pt x="83344" y="3981"/>
                </a:lnTo>
                <a:cubicBezTo>
                  <a:pt x="88494" y="3981"/>
                  <a:pt x="93320" y="6468"/>
                  <a:pt x="96306" y="10648"/>
                </a:cubicBezTo>
                <a:lnTo>
                  <a:pt x="108471" y="27690"/>
                </a:lnTo>
                <a:cubicBezTo>
                  <a:pt x="110412" y="30402"/>
                  <a:pt x="111432" y="33636"/>
                  <a:pt x="111432" y="36945"/>
                </a:cubicBezTo>
                <a:lnTo>
                  <a:pt x="111457" y="103496"/>
                </a:lnTo>
                <a:cubicBezTo>
                  <a:pt x="111457" y="112278"/>
                  <a:pt x="104317" y="119418"/>
                  <a:pt x="95534" y="119418"/>
                </a:cubicBezTo>
                <a:lnTo>
                  <a:pt x="15922" y="119418"/>
                </a:lnTo>
                <a:cubicBezTo>
                  <a:pt x="7140" y="119418"/>
                  <a:pt x="0" y="112278"/>
                  <a:pt x="0" y="103496"/>
                </a:cubicBezTo>
                <a:lnTo>
                  <a:pt x="0" y="36945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8" name="Text 26"/>
          <p:cNvSpPr/>
          <p:nvPr/>
        </p:nvSpPr>
        <p:spPr>
          <a:xfrm>
            <a:off x="4772566" y="4130722"/>
            <a:ext cx="2932164" cy="181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3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Producto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4556646" y="4349087"/>
            <a:ext cx="3148084" cy="3639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3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Análisis del mapa de memoria de un proceso real (/proc/self/maps)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8135203" y="1715069"/>
            <a:ext cx="3693994" cy="3302758"/>
          </a:xfrm>
          <a:custGeom>
            <a:avLst/>
            <a:gdLst/>
            <a:ahLst/>
            <a:cxnLst/>
            <a:rect l="l" t="t" r="r" b="b"/>
            <a:pathLst>
              <a:path w="3693994" h="3302758">
                <a:moveTo>
                  <a:pt x="109189" y="0"/>
                </a:moveTo>
                <a:lnTo>
                  <a:pt x="3584805" y="0"/>
                </a:lnTo>
                <a:cubicBezTo>
                  <a:pt x="3645108" y="0"/>
                  <a:pt x="3693994" y="48886"/>
                  <a:pt x="3693994" y="109189"/>
                </a:cubicBezTo>
                <a:lnTo>
                  <a:pt x="3693994" y="3193569"/>
                </a:lnTo>
                <a:cubicBezTo>
                  <a:pt x="3693994" y="3253873"/>
                  <a:pt x="3645108" y="3302758"/>
                  <a:pt x="3584805" y="3302758"/>
                </a:cubicBezTo>
                <a:lnTo>
                  <a:pt x="109189" y="3302758"/>
                </a:lnTo>
                <a:cubicBezTo>
                  <a:pt x="48886" y="3302758"/>
                  <a:pt x="0" y="3253873"/>
                  <a:pt x="0" y="3193569"/>
                </a:cubicBezTo>
                <a:lnTo>
                  <a:pt x="0" y="109189"/>
                </a:lnTo>
                <a:cubicBezTo>
                  <a:pt x="0" y="48926"/>
                  <a:pt x="48926" y="0"/>
                  <a:pt x="109189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8321722" y="1901588"/>
            <a:ext cx="363940" cy="363940"/>
          </a:xfrm>
          <a:custGeom>
            <a:avLst/>
            <a:gdLst/>
            <a:ahLst/>
            <a:cxnLst/>
            <a:rect l="l" t="t" r="r" b="b"/>
            <a:pathLst>
              <a:path w="363940" h="363940">
                <a:moveTo>
                  <a:pt x="72788" y="0"/>
                </a:moveTo>
                <a:lnTo>
                  <a:pt x="291152" y="0"/>
                </a:lnTo>
                <a:cubicBezTo>
                  <a:pt x="331352" y="0"/>
                  <a:pt x="363940" y="32588"/>
                  <a:pt x="363940" y="72788"/>
                </a:cubicBezTo>
                <a:lnTo>
                  <a:pt x="363940" y="291152"/>
                </a:lnTo>
                <a:cubicBezTo>
                  <a:pt x="363940" y="331352"/>
                  <a:pt x="331352" y="363940"/>
                  <a:pt x="291152" y="363940"/>
                </a:cubicBezTo>
                <a:lnTo>
                  <a:pt x="72788" y="363940"/>
                </a:lnTo>
                <a:cubicBezTo>
                  <a:pt x="32588" y="363940"/>
                  <a:pt x="0" y="331352"/>
                  <a:pt x="0" y="291152"/>
                </a:cubicBezTo>
                <a:lnTo>
                  <a:pt x="0" y="72788"/>
                </a:lnTo>
                <a:cubicBezTo>
                  <a:pt x="0" y="32615"/>
                  <a:pt x="32615" y="0"/>
                  <a:pt x="72788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2" name="Text 30"/>
          <p:cNvSpPr/>
          <p:nvPr/>
        </p:nvSpPr>
        <p:spPr>
          <a:xfrm>
            <a:off x="8414271" y="1974376"/>
            <a:ext cx="254758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S8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8794845" y="1956179"/>
            <a:ext cx="1464860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Memoria Avanzada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8321722" y="2411104"/>
            <a:ext cx="3393743" cy="709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Algoritmos de reemplazo de página (FIFO, LRU, Clock), </a:t>
            </a:r>
            <a:pPr>
              <a:lnSpc>
                <a:spcPct val="140000"/>
              </a:lnSpc>
            </a:pPr>
            <a:r>
              <a:rPr lang="en-US" sz="1146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thrashing</a:t>
            </a:r>
            <a:pPr>
              <a:lnSpc>
                <a:spcPct val="140000"/>
              </a:lnSpc>
            </a:pPr>
            <a:r>
              <a:rPr lang="en-US" sz="114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working set, mmap, hugepages.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326272" y="3270913"/>
            <a:ext cx="3311857" cy="627797"/>
          </a:xfrm>
          <a:custGeom>
            <a:avLst/>
            <a:gdLst/>
            <a:ahLst/>
            <a:cxnLst/>
            <a:rect l="l" t="t" r="r" b="b"/>
            <a:pathLst>
              <a:path w="3311857" h="627797">
                <a:moveTo>
                  <a:pt x="72787" y="0"/>
                </a:moveTo>
                <a:lnTo>
                  <a:pt x="3239070" y="0"/>
                </a:lnTo>
                <a:cubicBezTo>
                  <a:pt x="3279269" y="0"/>
                  <a:pt x="3311857" y="32588"/>
                  <a:pt x="3311857" y="72787"/>
                </a:cubicBezTo>
                <a:lnTo>
                  <a:pt x="3311857" y="555010"/>
                </a:lnTo>
                <a:cubicBezTo>
                  <a:pt x="3311857" y="595209"/>
                  <a:pt x="3279269" y="627797"/>
                  <a:pt x="3239070" y="627797"/>
                </a:cubicBezTo>
                <a:lnTo>
                  <a:pt x="72787" y="627797"/>
                </a:lnTo>
                <a:cubicBezTo>
                  <a:pt x="32588" y="627797"/>
                  <a:pt x="0" y="595209"/>
                  <a:pt x="0" y="555010"/>
                </a:cubicBezTo>
                <a:lnTo>
                  <a:pt x="0" y="72787"/>
                </a:lnTo>
                <a:cubicBezTo>
                  <a:pt x="0" y="32615"/>
                  <a:pt x="32615" y="0"/>
                  <a:pt x="72787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8440003" y="3384645"/>
            <a:ext cx="3148084" cy="181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3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Herramientas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8440003" y="3603009"/>
            <a:ext cx="3148084" cy="181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3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sar, ajuste swappiness, mmap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8326272" y="4016991"/>
            <a:ext cx="3311857" cy="809767"/>
          </a:xfrm>
          <a:custGeom>
            <a:avLst/>
            <a:gdLst/>
            <a:ahLst/>
            <a:cxnLst/>
            <a:rect l="l" t="t" r="r" b="b"/>
            <a:pathLst>
              <a:path w="3311857" h="809767">
                <a:moveTo>
                  <a:pt x="72790" y="0"/>
                </a:moveTo>
                <a:lnTo>
                  <a:pt x="3239067" y="0"/>
                </a:lnTo>
                <a:cubicBezTo>
                  <a:pt x="3279268" y="0"/>
                  <a:pt x="3311857" y="32589"/>
                  <a:pt x="3311857" y="72790"/>
                </a:cubicBezTo>
                <a:lnTo>
                  <a:pt x="3311857" y="736977"/>
                </a:lnTo>
                <a:cubicBezTo>
                  <a:pt x="3311857" y="777178"/>
                  <a:pt x="3279268" y="809767"/>
                  <a:pt x="3239067" y="809767"/>
                </a:cubicBezTo>
                <a:lnTo>
                  <a:pt x="72790" y="809767"/>
                </a:lnTo>
                <a:cubicBezTo>
                  <a:pt x="32589" y="809767"/>
                  <a:pt x="0" y="777178"/>
                  <a:pt x="0" y="736977"/>
                </a:cubicBezTo>
                <a:lnTo>
                  <a:pt x="0" y="72790"/>
                </a:lnTo>
                <a:cubicBezTo>
                  <a:pt x="0" y="32616"/>
                  <a:pt x="32616" y="0"/>
                  <a:pt x="72790" y="0"/>
                </a:cubicBezTo>
                <a:close/>
              </a:path>
            </a:pathLst>
          </a:custGeom>
          <a:solidFill>
            <a:srgbClr val="6366F1">
              <a:alpha val="10196"/>
            </a:srgbClr>
          </a:soli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466161" y="4158018"/>
            <a:ext cx="111457" cy="127379"/>
          </a:xfrm>
          <a:custGeom>
            <a:avLst/>
            <a:gdLst/>
            <a:ahLst/>
            <a:cxnLst/>
            <a:rect l="l" t="t" r="r" b="b"/>
            <a:pathLst>
              <a:path w="111457" h="127379">
                <a:moveTo>
                  <a:pt x="91902" y="31845"/>
                </a:moveTo>
                <a:lnTo>
                  <a:pt x="83369" y="19903"/>
                </a:lnTo>
                <a:lnTo>
                  <a:pt x="28113" y="19903"/>
                </a:lnTo>
                <a:lnTo>
                  <a:pt x="19580" y="31845"/>
                </a:lnTo>
                <a:lnTo>
                  <a:pt x="91902" y="31845"/>
                </a:lnTo>
                <a:close/>
                <a:moveTo>
                  <a:pt x="0" y="36945"/>
                </a:moveTo>
                <a:cubicBezTo>
                  <a:pt x="0" y="33636"/>
                  <a:pt x="1045" y="30402"/>
                  <a:pt x="2961" y="27690"/>
                </a:cubicBezTo>
                <a:lnTo>
                  <a:pt x="15151" y="10648"/>
                </a:lnTo>
                <a:cubicBezTo>
                  <a:pt x="18137" y="6468"/>
                  <a:pt x="22963" y="3981"/>
                  <a:pt x="28088" y="3981"/>
                </a:cubicBezTo>
                <a:lnTo>
                  <a:pt x="83344" y="3981"/>
                </a:lnTo>
                <a:cubicBezTo>
                  <a:pt x="88494" y="3981"/>
                  <a:pt x="93320" y="6468"/>
                  <a:pt x="96306" y="10648"/>
                </a:cubicBezTo>
                <a:lnTo>
                  <a:pt x="108471" y="27690"/>
                </a:lnTo>
                <a:cubicBezTo>
                  <a:pt x="110412" y="30402"/>
                  <a:pt x="111432" y="33636"/>
                  <a:pt x="111432" y="36945"/>
                </a:cubicBezTo>
                <a:lnTo>
                  <a:pt x="111457" y="103496"/>
                </a:lnTo>
                <a:cubicBezTo>
                  <a:pt x="111457" y="112278"/>
                  <a:pt x="104317" y="119418"/>
                  <a:pt x="95534" y="119418"/>
                </a:cubicBezTo>
                <a:lnTo>
                  <a:pt x="15922" y="119418"/>
                </a:lnTo>
                <a:cubicBezTo>
                  <a:pt x="7140" y="119418"/>
                  <a:pt x="0" y="112278"/>
                  <a:pt x="0" y="103496"/>
                </a:cubicBezTo>
                <a:lnTo>
                  <a:pt x="0" y="36945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0" name="Text 38"/>
          <p:cNvSpPr/>
          <p:nvPr/>
        </p:nvSpPr>
        <p:spPr>
          <a:xfrm>
            <a:off x="8655923" y="4130722"/>
            <a:ext cx="2932164" cy="181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3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Producto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8440003" y="4349087"/>
            <a:ext cx="3148084" cy="3639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3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Programa que cause thrashing intencionalmente, medir con vmstat, optimizar con mmap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368490" y="5172501"/>
            <a:ext cx="5631976" cy="1683224"/>
          </a:xfrm>
          <a:custGeom>
            <a:avLst/>
            <a:gdLst/>
            <a:ahLst/>
            <a:cxnLst/>
            <a:rect l="l" t="t" r="r" b="b"/>
            <a:pathLst>
              <a:path w="5631976" h="1683224">
                <a:moveTo>
                  <a:pt x="109174" y="0"/>
                </a:moveTo>
                <a:lnTo>
                  <a:pt x="5522802" y="0"/>
                </a:lnTo>
                <a:cubicBezTo>
                  <a:pt x="5583097" y="0"/>
                  <a:pt x="5631976" y="48879"/>
                  <a:pt x="5631976" y="109174"/>
                </a:cubicBezTo>
                <a:lnTo>
                  <a:pt x="5631976" y="1574050"/>
                </a:lnTo>
                <a:cubicBezTo>
                  <a:pt x="5631976" y="1634345"/>
                  <a:pt x="5583097" y="1683224"/>
                  <a:pt x="5522802" y="1683224"/>
                </a:cubicBezTo>
                <a:lnTo>
                  <a:pt x="109174" y="1683224"/>
                </a:lnTo>
                <a:cubicBezTo>
                  <a:pt x="48879" y="1683224"/>
                  <a:pt x="0" y="1634345"/>
                  <a:pt x="0" y="1574050"/>
                </a:cubicBezTo>
                <a:lnTo>
                  <a:pt x="0" y="109174"/>
                </a:lnTo>
                <a:cubicBezTo>
                  <a:pt x="0" y="48919"/>
                  <a:pt x="48919" y="0"/>
                  <a:pt x="109174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598227" y="5404513"/>
            <a:ext cx="122830" cy="163773"/>
          </a:xfrm>
          <a:custGeom>
            <a:avLst/>
            <a:gdLst/>
            <a:ahLst/>
            <a:cxnLst/>
            <a:rect l="l" t="t" r="r" b="b"/>
            <a:pathLst>
              <a:path w="122830" h="163773">
                <a:moveTo>
                  <a:pt x="93690" y="122830"/>
                </a:moveTo>
                <a:cubicBezTo>
                  <a:pt x="96025" y="115697"/>
                  <a:pt x="100695" y="109235"/>
                  <a:pt x="105973" y="103670"/>
                </a:cubicBezTo>
                <a:cubicBezTo>
                  <a:pt x="116432" y="92666"/>
                  <a:pt x="122830" y="77792"/>
                  <a:pt x="122830" y="61415"/>
                </a:cubicBezTo>
                <a:cubicBezTo>
                  <a:pt x="122830" y="27509"/>
                  <a:pt x="95321" y="0"/>
                  <a:pt x="61415" y="0"/>
                </a:cubicBezTo>
                <a:cubicBezTo>
                  <a:pt x="27509" y="0"/>
                  <a:pt x="0" y="27509"/>
                  <a:pt x="0" y="61415"/>
                </a:cubicBezTo>
                <a:cubicBezTo>
                  <a:pt x="0" y="77792"/>
                  <a:pt x="6397" y="92666"/>
                  <a:pt x="16857" y="103670"/>
                </a:cubicBezTo>
                <a:cubicBezTo>
                  <a:pt x="22135" y="109235"/>
                  <a:pt x="26837" y="115697"/>
                  <a:pt x="29140" y="122830"/>
                </a:cubicBezTo>
                <a:lnTo>
                  <a:pt x="93658" y="122830"/>
                </a:lnTo>
                <a:close/>
                <a:moveTo>
                  <a:pt x="92122" y="138184"/>
                </a:moveTo>
                <a:lnTo>
                  <a:pt x="30707" y="138184"/>
                </a:lnTo>
                <a:lnTo>
                  <a:pt x="30707" y="143301"/>
                </a:lnTo>
                <a:cubicBezTo>
                  <a:pt x="30707" y="157440"/>
                  <a:pt x="42159" y="168891"/>
                  <a:pt x="56297" y="168891"/>
                </a:cubicBezTo>
                <a:lnTo>
                  <a:pt x="66533" y="168891"/>
                </a:lnTo>
                <a:cubicBezTo>
                  <a:pt x="80671" y="168891"/>
                  <a:pt x="92122" y="157440"/>
                  <a:pt x="92122" y="143301"/>
                </a:cubicBezTo>
                <a:lnTo>
                  <a:pt x="92122" y="138184"/>
                </a:lnTo>
                <a:close/>
                <a:moveTo>
                  <a:pt x="58856" y="35825"/>
                </a:moveTo>
                <a:cubicBezTo>
                  <a:pt x="46125" y="35825"/>
                  <a:pt x="35825" y="46125"/>
                  <a:pt x="35825" y="58856"/>
                </a:cubicBezTo>
                <a:cubicBezTo>
                  <a:pt x="35825" y="63110"/>
                  <a:pt x="32403" y="66533"/>
                  <a:pt x="28149" y="66533"/>
                </a:cubicBezTo>
                <a:cubicBezTo>
                  <a:pt x="23894" y="66533"/>
                  <a:pt x="20472" y="63110"/>
                  <a:pt x="20472" y="58856"/>
                </a:cubicBezTo>
                <a:cubicBezTo>
                  <a:pt x="20472" y="37649"/>
                  <a:pt x="37649" y="20472"/>
                  <a:pt x="58856" y="20472"/>
                </a:cubicBezTo>
                <a:cubicBezTo>
                  <a:pt x="63110" y="20472"/>
                  <a:pt x="66533" y="23894"/>
                  <a:pt x="66533" y="28149"/>
                </a:cubicBezTo>
                <a:cubicBezTo>
                  <a:pt x="66533" y="32403"/>
                  <a:pt x="63110" y="35825"/>
                  <a:pt x="58856" y="35825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4" name="Text 42"/>
          <p:cNvSpPr/>
          <p:nvPr/>
        </p:nvSpPr>
        <p:spPr>
          <a:xfrm>
            <a:off x="764275" y="5359021"/>
            <a:ext cx="5131558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¿Por qué es crítico?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555009" y="5722961"/>
            <a:ext cx="5331725" cy="946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 latencia percibida por el usuario depende directamente del scheduler. Entender CFS permite </a:t>
            </a:r>
            <a:pPr>
              <a:lnSpc>
                <a:spcPct val="140000"/>
              </a:lnSpc>
            </a:pPr>
            <a:r>
              <a:rPr lang="en-US" sz="1146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tuning de sistemas de baja latencia</a:t>
            </a:r>
            <a:pPr>
              <a:lnSpc>
                <a:spcPct val="140000"/>
              </a:lnSpc>
            </a:pPr>
            <a:r>
              <a:rPr lang="en-US" sz="114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(trading, gaming, tiempo real). El rendimiento de bases de datos depende críticamente de las decisiones de memoria.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193525" y="5172501"/>
            <a:ext cx="5631976" cy="1683224"/>
          </a:xfrm>
          <a:custGeom>
            <a:avLst/>
            <a:gdLst/>
            <a:ahLst/>
            <a:cxnLst/>
            <a:rect l="l" t="t" r="r" b="b"/>
            <a:pathLst>
              <a:path w="5631976" h="1683224">
                <a:moveTo>
                  <a:pt x="109174" y="0"/>
                </a:moveTo>
                <a:lnTo>
                  <a:pt x="5522802" y="0"/>
                </a:lnTo>
                <a:cubicBezTo>
                  <a:pt x="5583097" y="0"/>
                  <a:pt x="5631976" y="48879"/>
                  <a:pt x="5631976" y="109174"/>
                </a:cubicBezTo>
                <a:lnTo>
                  <a:pt x="5631976" y="1574050"/>
                </a:lnTo>
                <a:cubicBezTo>
                  <a:pt x="5631976" y="1634345"/>
                  <a:pt x="5583097" y="1683224"/>
                  <a:pt x="5522802" y="1683224"/>
                </a:cubicBezTo>
                <a:lnTo>
                  <a:pt x="109174" y="1683224"/>
                </a:lnTo>
                <a:cubicBezTo>
                  <a:pt x="48879" y="1683224"/>
                  <a:pt x="0" y="1634345"/>
                  <a:pt x="0" y="1574050"/>
                </a:cubicBezTo>
                <a:lnTo>
                  <a:pt x="0" y="109174"/>
                </a:lnTo>
                <a:cubicBezTo>
                  <a:pt x="0" y="48919"/>
                  <a:pt x="48919" y="0"/>
                  <a:pt x="109174" y="0"/>
                </a:cubicBezTo>
                <a:close/>
              </a:path>
            </a:pathLst>
          </a:custGeom>
          <a:solidFill>
            <a:srgbClr val="6366F1">
              <a:alpha val="10196"/>
            </a:srgbClr>
          </a:soli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6407340" y="5495499"/>
            <a:ext cx="218364" cy="218364"/>
          </a:xfrm>
          <a:custGeom>
            <a:avLst/>
            <a:gdLst/>
            <a:ahLst/>
            <a:cxnLst/>
            <a:rect l="l" t="t" r="r" b="b"/>
            <a:pathLst>
              <a:path w="218364" h="218364">
                <a:moveTo>
                  <a:pt x="61543" y="0"/>
                </a:moveTo>
                <a:lnTo>
                  <a:pt x="157077" y="0"/>
                </a:lnTo>
                <a:cubicBezTo>
                  <a:pt x="168379" y="0"/>
                  <a:pt x="177591" y="9298"/>
                  <a:pt x="177165" y="20557"/>
                </a:cubicBezTo>
                <a:cubicBezTo>
                  <a:pt x="177080" y="22817"/>
                  <a:pt x="176994" y="25078"/>
                  <a:pt x="176866" y="27296"/>
                </a:cubicBezTo>
                <a:lnTo>
                  <a:pt x="198020" y="27296"/>
                </a:lnTo>
                <a:cubicBezTo>
                  <a:pt x="209152" y="27296"/>
                  <a:pt x="218961" y="36508"/>
                  <a:pt x="218108" y="48535"/>
                </a:cubicBezTo>
                <a:cubicBezTo>
                  <a:pt x="214910" y="92762"/>
                  <a:pt x="192305" y="117072"/>
                  <a:pt x="167782" y="129782"/>
                </a:cubicBezTo>
                <a:cubicBezTo>
                  <a:pt x="161044" y="133279"/>
                  <a:pt x="154177" y="135881"/>
                  <a:pt x="147652" y="137800"/>
                </a:cubicBezTo>
                <a:cubicBezTo>
                  <a:pt x="139037" y="149997"/>
                  <a:pt x="130080" y="156437"/>
                  <a:pt x="122958" y="159892"/>
                </a:cubicBezTo>
                <a:lnTo>
                  <a:pt x="122958" y="191069"/>
                </a:lnTo>
                <a:lnTo>
                  <a:pt x="150253" y="191069"/>
                </a:lnTo>
                <a:cubicBezTo>
                  <a:pt x="157802" y="191069"/>
                  <a:pt x="163901" y="197168"/>
                  <a:pt x="163901" y="204716"/>
                </a:cubicBezTo>
                <a:cubicBezTo>
                  <a:pt x="163901" y="212265"/>
                  <a:pt x="157802" y="218364"/>
                  <a:pt x="150253" y="218364"/>
                </a:cubicBezTo>
                <a:lnTo>
                  <a:pt x="68367" y="218364"/>
                </a:lnTo>
                <a:cubicBezTo>
                  <a:pt x="60818" y="218364"/>
                  <a:pt x="54719" y="212265"/>
                  <a:pt x="54719" y="204716"/>
                </a:cubicBezTo>
                <a:cubicBezTo>
                  <a:pt x="54719" y="197168"/>
                  <a:pt x="60818" y="191069"/>
                  <a:pt x="68367" y="191069"/>
                </a:cubicBezTo>
                <a:lnTo>
                  <a:pt x="95662" y="191069"/>
                </a:lnTo>
                <a:lnTo>
                  <a:pt x="95662" y="159892"/>
                </a:lnTo>
                <a:cubicBezTo>
                  <a:pt x="88838" y="156608"/>
                  <a:pt x="80351" y="150509"/>
                  <a:pt x="72077" y="139292"/>
                </a:cubicBezTo>
                <a:cubicBezTo>
                  <a:pt x="64230" y="137245"/>
                  <a:pt x="55700" y="134132"/>
                  <a:pt x="47383" y="129440"/>
                </a:cubicBezTo>
                <a:cubicBezTo>
                  <a:pt x="24310" y="116518"/>
                  <a:pt x="3497" y="92165"/>
                  <a:pt x="512" y="48450"/>
                </a:cubicBezTo>
                <a:cubicBezTo>
                  <a:pt x="-299" y="36465"/>
                  <a:pt x="9468" y="27253"/>
                  <a:pt x="20600" y="27253"/>
                </a:cubicBezTo>
                <a:lnTo>
                  <a:pt x="41754" y="27253"/>
                </a:lnTo>
                <a:cubicBezTo>
                  <a:pt x="41626" y="25035"/>
                  <a:pt x="41540" y="22817"/>
                  <a:pt x="41455" y="20514"/>
                </a:cubicBezTo>
                <a:cubicBezTo>
                  <a:pt x="41029" y="9212"/>
                  <a:pt x="50241" y="-43"/>
                  <a:pt x="61543" y="-43"/>
                </a:cubicBezTo>
                <a:close/>
                <a:moveTo>
                  <a:pt x="43289" y="47767"/>
                </a:moveTo>
                <a:lnTo>
                  <a:pt x="20941" y="47767"/>
                </a:lnTo>
                <a:cubicBezTo>
                  <a:pt x="23585" y="83891"/>
                  <a:pt x="40176" y="101974"/>
                  <a:pt x="57278" y="111570"/>
                </a:cubicBezTo>
                <a:cubicBezTo>
                  <a:pt x="51136" y="95662"/>
                  <a:pt x="46061" y="74892"/>
                  <a:pt x="43289" y="47767"/>
                </a:cubicBezTo>
                <a:close/>
                <a:moveTo>
                  <a:pt x="162067" y="109523"/>
                </a:moveTo>
                <a:cubicBezTo>
                  <a:pt x="179340" y="99373"/>
                  <a:pt x="194950" y="81332"/>
                  <a:pt x="197594" y="47767"/>
                </a:cubicBezTo>
                <a:lnTo>
                  <a:pt x="175288" y="47767"/>
                </a:lnTo>
                <a:cubicBezTo>
                  <a:pt x="172644" y="73741"/>
                  <a:pt x="167867" y="93914"/>
                  <a:pt x="162067" y="109523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8" name="Text 46"/>
          <p:cNvSpPr/>
          <p:nvPr/>
        </p:nvSpPr>
        <p:spPr>
          <a:xfrm>
            <a:off x="6762181" y="5477301"/>
            <a:ext cx="2038066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Segundo Parcial: Semana 9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380044" y="5841242"/>
            <a:ext cx="5331725" cy="709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Teoría (30%) + Práctico en máquina WSL2 (70%). Implementar simulador de reemplazo de páginas, analizar comportamiento de memoria de un proceso real, ajustar parámetros de swappiness.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3679" y="343679"/>
            <a:ext cx="799053" cy="274943"/>
          </a:xfrm>
          <a:custGeom>
            <a:avLst/>
            <a:gdLst/>
            <a:ahLst/>
            <a:cxnLst/>
            <a:rect l="l" t="t" r="r" b="b"/>
            <a:pathLst>
              <a:path w="799053" h="274943">
                <a:moveTo>
                  <a:pt x="51552" y="0"/>
                </a:moveTo>
                <a:lnTo>
                  <a:pt x="747501" y="0"/>
                </a:lnTo>
                <a:cubicBezTo>
                  <a:pt x="775972" y="0"/>
                  <a:pt x="799053" y="23081"/>
                  <a:pt x="799053" y="51552"/>
                </a:cubicBezTo>
                <a:lnTo>
                  <a:pt x="799053" y="223391"/>
                </a:lnTo>
                <a:cubicBezTo>
                  <a:pt x="799053" y="251862"/>
                  <a:pt x="775972" y="274943"/>
                  <a:pt x="747501" y="274943"/>
                </a:cubicBezTo>
                <a:lnTo>
                  <a:pt x="51552" y="274943"/>
                </a:lnTo>
                <a:cubicBezTo>
                  <a:pt x="23100" y="274943"/>
                  <a:pt x="0" y="251843"/>
                  <a:pt x="0" y="223391"/>
                </a:cubicBezTo>
                <a:lnTo>
                  <a:pt x="0" y="51552"/>
                </a:lnTo>
                <a:cubicBezTo>
                  <a:pt x="0" y="23100"/>
                  <a:pt x="23100" y="0"/>
                  <a:pt x="5155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46782" y="403822"/>
            <a:ext cx="655272" cy="1718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7" b="1" spc="47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UNIDAD 3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43679" y="721725"/>
            <a:ext cx="11710850" cy="4124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247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Sistemas de Archivos y Almacenamiento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43679" y="1202875"/>
            <a:ext cx="11590562" cy="240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3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Semanas 10-13 | Desde el disco local hasta la nube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47975" y="1619586"/>
            <a:ext cx="5653514" cy="2122216"/>
          </a:xfrm>
          <a:custGeom>
            <a:avLst/>
            <a:gdLst/>
            <a:ahLst/>
            <a:cxnLst/>
            <a:rect l="l" t="t" r="r" b="b"/>
            <a:pathLst>
              <a:path w="5653514" h="2122216">
                <a:moveTo>
                  <a:pt x="103097" y="0"/>
                </a:moveTo>
                <a:lnTo>
                  <a:pt x="5550417" y="0"/>
                </a:lnTo>
                <a:cubicBezTo>
                  <a:pt x="5607356" y="0"/>
                  <a:pt x="5653514" y="46158"/>
                  <a:pt x="5653514" y="103097"/>
                </a:cubicBezTo>
                <a:lnTo>
                  <a:pt x="5653514" y="2019118"/>
                </a:lnTo>
                <a:cubicBezTo>
                  <a:pt x="5653514" y="2076057"/>
                  <a:pt x="5607356" y="2122216"/>
                  <a:pt x="5550417" y="2122216"/>
                </a:cubicBezTo>
                <a:lnTo>
                  <a:pt x="103097" y="2122216"/>
                </a:lnTo>
                <a:cubicBezTo>
                  <a:pt x="46158" y="2122216"/>
                  <a:pt x="0" y="2076057"/>
                  <a:pt x="0" y="2019118"/>
                </a:cubicBezTo>
                <a:lnTo>
                  <a:pt x="0" y="103097"/>
                </a:lnTo>
                <a:cubicBezTo>
                  <a:pt x="0" y="46196"/>
                  <a:pt x="46196" y="0"/>
                  <a:pt x="103097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24110" y="1795721"/>
            <a:ext cx="343679" cy="343679"/>
          </a:xfrm>
          <a:custGeom>
            <a:avLst/>
            <a:gdLst/>
            <a:ahLst/>
            <a:cxnLst/>
            <a:rect l="l" t="t" r="r" b="b"/>
            <a:pathLst>
              <a:path w="343679" h="343679">
                <a:moveTo>
                  <a:pt x="68736" y="0"/>
                </a:moveTo>
                <a:lnTo>
                  <a:pt x="274943" y="0"/>
                </a:lnTo>
                <a:cubicBezTo>
                  <a:pt x="312879" y="0"/>
                  <a:pt x="343679" y="30799"/>
                  <a:pt x="343679" y="68736"/>
                </a:cubicBezTo>
                <a:lnTo>
                  <a:pt x="343679" y="274943"/>
                </a:lnTo>
                <a:cubicBezTo>
                  <a:pt x="343679" y="312879"/>
                  <a:pt x="312879" y="343679"/>
                  <a:pt x="274943" y="343679"/>
                </a:cubicBezTo>
                <a:lnTo>
                  <a:pt x="68736" y="343679"/>
                </a:lnTo>
                <a:cubicBezTo>
                  <a:pt x="30799" y="343679"/>
                  <a:pt x="0" y="312879"/>
                  <a:pt x="0" y="274943"/>
                </a:cubicBezTo>
                <a:lnTo>
                  <a:pt x="0" y="68736"/>
                </a:lnTo>
                <a:cubicBezTo>
                  <a:pt x="0" y="30799"/>
                  <a:pt x="30799" y="0"/>
                  <a:pt x="68736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582374" y="1864457"/>
            <a:ext cx="292127" cy="20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S10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70892" y="1847273"/>
            <a:ext cx="1537962" cy="240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Sistemas de Archivos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24110" y="2242503"/>
            <a:ext cx="5369979" cy="4467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File descriptors, llamadas sistema (</a:t>
            </a:r>
            <a:pPr>
              <a:lnSpc>
                <a:spcPct val="140000"/>
              </a:lnSpc>
            </a:pPr>
            <a:r>
              <a:rPr lang="en-US" sz="1082" dirty="0">
                <a:solidFill>
                  <a:srgbClr val="6366F1"/>
                </a:solidFill>
                <a:highlight>
                  <a:srgbClr val="191919">
                    <a:alpha val="10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 open </a:t>
            </a:r>
            <a:pPr>
              <a:lnSpc>
                <a:spcPct val="14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082" dirty="0">
                <a:solidFill>
                  <a:srgbClr val="6366F1"/>
                </a:solidFill>
                <a:highlight>
                  <a:srgbClr val="191919">
                    <a:alpha val="10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read </a:t>
            </a:r>
            <a:pPr>
              <a:lnSpc>
                <a:spcPct val="14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082" dirty="0">
                <a:solidFill>
                  <a:srgbClr val="6366F1"/>
                </a:solidFill>
                <a:highlight>
                  <a:srgbClr val="191919">
                    <a:alpha val="10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write </a:t>
            </a:r>
            <a:pPr>
              <a:lnSpc>
                <a:spcPct val="14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082" dirty="0">
                <a:solidFill>
                  <a:srgbClr val="6366F1"/>
                </a:solidFill>
                <a:highlight>
                  <a:srgbClr val="191919">
                    <a:alpha val="10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close </a:t>
            </a:r>
            <a:pPr>
              <a:lnSpc>
                <a:spcPct val="14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), inodos, directorios, enlaces duros y simbólicos, </a:t>
            </a:r>
            <a:pPr>
              <a:lnSpc>
                <a:spcPct val="140000"/>
              </a:lnSpc>
            </a:pPr>
            <a:r>
              <a:rPr lang="en-US" sz="108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VFS de Linux</a:t>
            </a:r>
            <a:pPr>
              <a:lnSpc>
                <a:spcPct val="14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28406" y="2796685"/>
            <a:ext cx="5292651" cy="764685"/>
          </a:xfrm>
          <a:custGeom>
            <a:avLst/>
            <a:gdLst/>
            <a:ahLst/>
            <a:cxnLst/>
            <a:rect l="l" t="t" r="r" b="b"/>
            <a:pathLst>
              <a:path w="5292651" h="764685">
                <a:moveTo>
                  <a:pt x="68738" y="0"/>
                </a:moveTo>
                <a:lnTo>
                  <a:pt x="5223914" y="0"/>
                </a:lnTo>
                <a:cubicBezTo>
                  <a:pt x="5261876" y="0"/>
                  <a:pt x="5292651" y="30775"/>
                  <a:pt x="5292651" y="68738"/>
                </a:cubicBezTo>
                <a:lnTo>
                  <a:pt x="5292651" y="695947"/>
                </a:lnTo>
                <a:cubicBezTo>
                  <a:pt x="5292651" y="733910"/>
                  <a:pt x="5261876" y="764685"/>
                  <a:pt x="5223914" y="764685"/>
                </a:cubicBezTo>
                <a:lnTo>
                  <a:pt x="68738" y="764685"/>
                </a:lnTo>
                <a:cubicBezTo>
                  <a:pt x="30775" y="764685"/>
                  <a:pt x="0" y="733910"/>
                  <a:pt x="0" y="695947"/>
                </a:cubicBezTo>
                <a:lnTo>
                  <a:pt x="0" y="68738"/>
                </a:lnTo>
                <a:cubicBezTo>
                  <a:pt x="0" y="30800"/>
                  <a:pt x="30800" y="0"/>
                  <a:pt x="68738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60507" y="2929860"/>
            <a:ext cx="105252" cy="120288"/>
          </a:xfrm>
          <a:custGeom>
            <a:avLst/>
            <a:gdLst/>
            <a:ahLst/>
            <a:cxnLst/>
            <a:rect l="l" t="t" r="r" b="b"/>
            <a:pathLst>
              <a:path w="105252" h="120288">
                <a:moveTo>
                  <a:pt x="86786" y="30072"/>
                </a:moveTo>
                <a:lnTo>
                  <a:pt x="78727" y="18795"/>
                </a:lnTo>
                <a:lnTo>
                  <a:pt x="26548" y="18795"/>
                </a:lnTo>
                <a:lnTo>
                  <a:pt x="18490" y="30072"/>
                </a:lnTo>
                <a:lnTo>
                  <a:pt x="86786" y="30072"/>
                </a:lnTo>
                <a:close/>
                <a:moveTo>
                  <a:pt x="0" y="34888"/>
                </a:moveTo>
                <a:cubicBezTo>
                  <a:pt x="0" y="31763"/>
                  <a:pt x="987" y="28709"/>
                  <a:pt x="2796" y="26148"/>
                </a:cubicBezTo>
                <a:lnTo>
                  <a:pt x="14308" y="10055"/>
                </a:lnTo>
                <a:cubicBezTo>
                  <a:pt x="17127" y="6108"/>
                  <a:pt x="21685" y="3759"/>
                  <a:pt x="26524" y="3759"/>
                </a:cubicBezTo>
                <a:lnTo>
                  <a:pt x="78704" y="3759"/>
                </a:lnTo>
                <a:cubicBezTo>
                  <a:pt x="83567" y="3759"/>
                  <a:pt x="88125" y="6108"/>
                  <a:pt x="90944" y="10055"/>
                </a:cubicBezTo>
                <a:lnTo>
                  <a:pt x="102432" y="26148"/>
                </a:lnTo>
                <a:cubicBezTo>
                  <a:pt x="104265" y="28709"/>
                  <a:pt x="105228" y="31763"/>
                  <a:pt x="105228" y="34888"/>
                </a:cubicBezTo>
                <a:lnTo>
                  <a:pt x="105252" y="97734"/>
                </a:lnTo>
                <a:cubicBezTo>
                  <a:pt x="105252" y="106027"/>
                  <a:pt x="98509" y="112770"/>
                  <a:pt x="90216" y="112770"/>
                </a:cubicBezTo>
                <a:lnTo>
                  <a:pt x="15036" y="112770"/>
                </a:lnTo>
                <a:cubicBezTo>
                  <a:pt x="6743" y="112770"/>
                  <a:pt x="0" y="106027"/>
                  <a:pt x="0" y="97734"/>
                </a:cubicBezTo>
                <a:lnTo>
                  <a:pt x="0" y="34888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3" name="Text 11"/>
          <p:cNvSpPr/>
          <p:nvPr/>
        </p:nvSpPr>
        <p:spPr>
          <a:xfrm>
            <a:off x="836963" y="2904085"/>
            <a:ext cx="4936838" cy="1718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7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Producto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35805" y="3110292"/>
            <a:ext cx="5137996" cy="3436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7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Programa que usa llamadas sistema de bajo nivel para copiar archivos, inspección de inodos con debugfs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47975" y="3887865"/>
            <a:ext cx="5653514" cy="1950376"/>
          </a:xfrm>
          <a:custGeom>
            <a:avLst/>
            <a:gdLst/>
            <a:ahLst/>
            <a:cxnLst/>
            <a:rect l="l" t="t" r="r" b="b"/>
            <a:pathLst>
              <a:path w="5653514" h="1950376">
                <a:moveTo>
                  <a:pt x="103097" y="0"/>
                </a:moveTo>
                <a:lnTo>
                  <a:pt x="5550417" y="0"/>
                </a:lnTo>
                <a:cubicBezTo>
                  <a:pt x="5607356" y="0"/>
                  <a:pt x="5653514" y="46158"/>
                  <a:pt x="5653514" y="103097"/>
                </a:cubicBezTo>
                <a:lnTo>
                  <a:pt x="5653514" y="1847279"/>
                </a:lnTo>
                <a:cubicBezTo>
                  <a:pt x="5653514" y="1904218"/>
                  <a:pt x="5607356" y="1950376"/>
                  <a:pt x="5550417" y="1950376"/>
                </a:cubicBezTo>
                <a:lnTo>
                  <a:pt x="103097" y="1950376"/>
                </a:lnTo>
                <a:cubicBezTo>
                  <a:pt x="46158" y="1950376"/>
                  <a:pt x="0" y="1904218"/>
                  <a:pt x="0" y="1847279"/>
                </a:cubicBezTo>
                <a:lnTo>
                  <a:pt x="0" y="103097"/>
                </a:lnTo>
                <a:cubicBezTo>
                  <a:pt x="0" y="46196"/>
                  <a:pt x="46196" y="0"/>
                  <a:pt x="103097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24110" y="4064000"/>
            <a:ext cx="343679" cy="343679"/>
          </a:xfrm>
          <a:custGeom>
            <a:avLst/>
            <a:gdLst/>
            <a:ahLst/>
            <a:cxnLst/>
            <a:rect l="l" t="t" r="r" b="b"/>
            <a:pathLst>
              <a:path w="343679" h="343679">
                <a:moveTo>
                  <a:pt x="68736" y="0"/>
                </a:moveTo>
                <a:lnTo>
                  <a:pt x="274943" y="0"/>
                </a:lnTo>
                <a:cubicBezTo>
                  <a:pt x="312879" y="0"/>
                  <a:pt x="343679" y="30799"/>
                  <a:pt x="343679" y="68736"/>
                </a:cubicBezTo>
                <a:lnTo>
                  <a:pt x="343679" y="274943"/>
                </a:lnTo>
                <a:cubicBezTo>
                  <a:pt x="343679" y="312879"/>
                  <a:pt x="312879" y="343679"/>
                  <a:pt x="274943" y="343679"/>
                </a:cubicBezTo>
                <a:lnTo>
                  <a:pt x="68736" y="343679"/>
                </a:lnTo>
                <a:cubicBezTo>
                  <a:pt x="30799" y="343679"/>
                  <a:pt x="0" y="312879"/>
                  <a:pt x="0" y="274943"/>
                </a:cubicBezTo>
                <a:lnTo>
                  <a:pt x="0" y="68736"/>
                </a:lnTo>
                <a:cubicBezTo>
                  <a:pt x="0" y="30799"/>
                  <a:pt x="30799" y="0"/>
                  <a:pt x="68736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598753" y="4132736"/>
            <a:ext cx="266351" cy="20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S11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70892" y="4115552"/>
            <a:ext cx="1675433" cy="240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Journaling, RAID y LVM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24110" y="4510782"/>
            <a:ext cx="5369979" cy="4467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Journaling (ext3/ext4), </a:t>
            </a:r>
            <a:pPr>
              <a:lnSpc>
                <a:spcPct val="140000"/>
              </a:lnSpc>
            </a:pPr>
            <a:r>
              <a:rPr lang="en-US" sz="108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Copy-on-Write</a:t>
            </a:r>
            <a:pPr>
              <a:lnSpc>
                <a:spcPct val="14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(Btrfs, ZFS), RAID 0/1/5/6/10, mdadm, LVM, snapshots.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28406" y="5064964"/>
            <a:ext cx="5292651" cy="592846"/>
          </a:xfrm>
          <a:custGeom>
            <a:avLst/>
            <a:gdLst/>
            <a:ahLst/>
            <a:cxnLst/>
            <a:rect l="l" t="t" r="r" b="b"/>
            <a:pathLst>
              <a:path w="5292651" h="592846">
                <a:moveTo>
                  <a:pt x="68735" y="0"/>
                </a:moveTo>
                <a:lnTo>
                  <a:pt x="5223917" y="0"/>
                </a:lnTo>
                <a:cubicBezTo>
                  <a:pt x="5261878" y="0"/>
                  <a:pt x="5292651" y="30773"/>
                  <a:pt x="5292651" y="68735"/>
                </a:cubicBezTo>
                <a:lnTo>
                  <a:pt x="5292651" y="524111"/>
                </a:lnTo>
                <a:cubicBezTo>
                  <a:pt x="5292651" y="562072"/>
                  <a:pt x="5261878" y="592846"/>
                  <a:pt x="5223917" y="592846"/>
                </a:cubicBezTo>
                <a:lnTo>
                  <a:pt x="68735" y="592846"/>
                </a:lnTo>
                <a:cubicBezTo>
                  <a:pt x="30773" y="592846"/>
                  <a:pt x="0" y="562072"/>
                  <a:pt x="0" y="524111"/>
                </a:cubicBezTo>
                <a:lnTo>
                  <a:pt x="0" y="68735"/>
                </a:lnTo>
                <a:cubicBezTo>
                  <a:pt x="0" y="30773"/>
                  <a:pt x="30773" y="0"/>
                  <a:pt x="68735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60507" y="5198140"/>
            <a:ext cx="105252" cy="120288"/>
          </a:xfrm>
          <a:custGeom>
            <a:avLst/>
            <a:gdLst/>
            <a:ahLst/>
            <a:cxnLst/>
            <a:rect l="l" t="t" r="r" b="b"/>
            <a:pathLst>
              <a:path w="105252" h="120288">
                <a:moveTo>
                  <a:pt x="86786" y="30072"/>
                </a:moveTo>
                <a:lnTo>
                  <a:pt x="78727" y="18795"/>
                </a:lnTo>
                <a:lnTo>
                  <a:pt x="26548" y="18795"/>
                </a:lnTo>
                <a:lnTo>
                  <a:pt x="18490" y="30072"/>
                </a:lnTo>
                <a:lnTo>
                  <a:pt x="86786" y="30072"/>
                </a:lnTo>
                <a:close/>
                <a:moveTo>
                  <a:pt x="0" y="34888"/>
                </a:moveTo>
                <a:cubicBezTo>
                  <a:pt x="0" y="31763"/>
                  <a:pt x="987" y="28709"/>
                  <a:pt x="2796" y="26148"/>
                </a:cubicBezTo>
                <a:lnTo>
                  <a:pt x="14308" y="10055"/>
                </a:lnTo>
                <a:cubicBezTo>
                  <a:pt x="17127" y="6108"/>
                  <a:pt x="21685" y="3759"/>
                  <a:pt x="26524" y="3759"/>
                </a:cubicBezTo>
                <a:lnTo>
                  <a:pt x="78704" y="3759"/>
                </a:lnTo>
                <a:cubicBezTo>
                  <a:pt x="83567" y="3759"/>
                  <a:pt x="88125" y="6108"/>
                  <a:pt x="90944" y="10055"/>
                </a:cubicBezTo>
                <a:lnTo>
                  <a:pt x="102432" y="26148"/>
                </a:lnTo>
                <a:cubicBezTo>
                  <a:pt x="104265" y="28709"/>
                  <a:pt x="105228" y="31763"/>
                  <a:pt x="105228" y="34888"/>
                </a:cubicBezTo>
                <a:lnTo>
                  <a:pt x="105252" y="97734"/>
                </a:lnTo>
                <a:cubicBezTo>
                  <a:pt x="105252" y="106027"/>
                  <a:pt x="98509" y="112770"/>
                  <a:pt x="90216" y="112770"/>
                </a:cubicBezTo>
                <a:lnTo>
                  <a:pt x="15036" y="112770"/>
                </a:lnTo>
                <a:cubicBezTo>
                  <a:pt x="6743" y="112770"/>
                  <a:pt x="0" y="106027"/>
                  <a:pt x="0" y="97734"/>
                </a:cubicBezTo>
                <a:lnTo>
                  <a:pt x="0" y="34888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2" name="Text 20"/>
          <p:cNvSpPr/>
          <p:nvPr/>
        </p:nvSpPr>
        <p:spPr>
          <a:xfrm>
            <a:off x="836963" y="5172364"/>
            <a:ext cx="4936838" cy="1718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7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Producto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35805" y="5378571"/>
            <a:ext cx="5137996" cy="1718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7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Crear RAID 1 virtual con mdadm en archivos loopback, crear volumen LVM, tomar snapshot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184739" y="1619586"/>
            <a:ext cx="5653514" cy="2122216"/>
          </a:xfrm>
          <a:custGeom>
            <a:avLst/>
            <a:gdLst/>
            <a:ahLst/>
            <a:cxnLst/>
            <a:rect l="l" t="t" r="r" b="b"/>
            <a:pathLst>
              <a:path w="5653514" h="2122216">
                <a:moveTo>
                  <a:pt x="103097" y="0"/>
                </a:moveTo>
                <a:lnTo>
                  <a:pt x="5550417" y="0"/>
                </a:lnTo>
                <a:cubicBezTo>
                  <a:pt x="5607356" y="0"/>
                  <a:pt x="5653514" y="46158"/>
                  <a:pt x="5653514" y="103097"/>
                </a:cubicBezTo>
                <a:lnTo>
                  <a:pt x="5653514" y="2019118"/>
                </a:lnTo>
                <a:cubicBezTo>
                  <a:pt x="5653514" y="2076057"/>
                  <a:pt x="5607356" y="2122216"/>
                  <a:pt x="5550417" y="2122216"/>
                </a:cubicBezTo>
                <a:lnTo>
                  <a:pt x="103097" y="2122216"/>
                </a:lnTo>
                <a:cubicBezTo>
                  <a:pt x="46158" y="2122216"/>
                  <a:pt x="0" y="2076057"/>
                  <a:pt x="0" y="2019118"/>
                </a:cubicBezTo>
                <a:lnTo>
                  <a:pt x="0" y="103097"/>
                </a:lnTo>
                <a:cubicBezTo>
                  <a:pt x="0" y="46196"/>
                  <a:pt x="46196" y="0"/>
                  <a:pt x="103097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360874" y="1795721"/>
            <a:ext cx="343679" cy="343679"/>
          </a:xfrm>
          <a:custGeom>
            <a:avLst/>
            <a:gdLst/>
            <a:ahLst/>
            <a:cxnLst/>
            <a:rect l="l" t="t" r="r" b="b"/>
            <a:pathLst>
              <a:path w="343679" h="343679">
                <a:moveTo>
                  <a:pt x="68736" y="0"/>
                </a:moveTo>
                <a:lnTo>
                  <a:pt x="274943" y="0"/>
                </a:lnTo>
                <a:cubicBezTo>
                  <a:pt x="312879" y="0"/>
                  <a:pt x="343679" y="30799"/>
                  <a:pt x="343679" y="68736"/>
                </a:cubicBezTo>
                <a:lnTo>
                  <a:pt x="343679" y="274943"/>
                </a:lnTo>
                <a:cubicBezTo>
                  <a:pt x="343679" y="312879"/>
                  <a:pt x="312879" y="343679"/>
                  <a:pt x="274943" y="343679"/>
                </a:cubicBezTo>
                <a:lnTo>
                  <a:pt x="68736" y="343679"/>
                </a:lnTo>
                <a:cubicBezTo>
                  <a:pt x="30799" y="343679"/>
                  <a:pt x="0" y="312879"/>
                  <a:pt x="0" y="274943"/>
                </a:cubicBezTo>
                <a:lnTo>
                  <a:pt x="0" y="68736"/>
                </a:lnTo>
                <a:cubicBezTo>
                  <a:pt x="0" y="30799"/>
                  <a:pt x="30799" y="0"/>
                  <a:pt x="68736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6423032" y="1864457"/>
            <a:ext cx="292127" cy="20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S12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807656" y="1847273"/>
            <a:ext cx="2053480" cy="240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Entrada/Salida y Dispositivos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360874" y="2242503"/>
            <a:ext cx="5369979" cy="4467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Controladores de dispositivos, interrupciones vs polling, </a:t>
            </a:r>
            <a:pPr>
              <a:lnSpc>
                <a:spcPct val="140000"/>
              </a:lnSpc>
            </a:pPr>
            <a:r>
              <a:rPr lang="en-US" sz="108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DMA</a:t>
            </a:r>
            <a:pPr>
              <a:lnSpc>
                <a:spcPct val="14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schedulers de I/O (CFQ, Deadline, NOOP), NVMe y optimización.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365170" y="2796685"/>
            <a:ext cx="5292651" cy="764685"/>
          </a:xfrm>
          <a:custGeom>
            <a:avLst/>
            <a:gdLst/>
            <a:ahLst/>
            <a:cxnLst/>
            <a:rect l="l" t="t" r="r" b="b"/>
            <a:pathLst>
              <a:path w="5292651" h="764685">
                <a:moveTo>
                  <a:pt x="68738" y="0"/>
                </a:moveTo>
                <a:lnTo>
                  <a:pt x="5223914" y="0"/>
                </a:lnTo>
                <a:cubicBezTo>
                  <a:pt x="5261876" y="0"/>
                  <a:pt x="5292651" y="30775"/>
                  <a:pt x="5292651" y="68738"/>
                </a:cubicBezTo>
                <a:lnTo>
                  <a:pt x="5292651" y="695947"/>
                </a:lnTo>
                <a:cubicBezTo>
                  <a:pt x="5292651" y="733910"/>
                  <a:pt x="5261876" y="764685"/>
                  <a:pt x="5223914" y="764685"/>
                </a:cubicBezTo>
                <a:lnTo>
                  <a:pt x="68738" y="764685"/>
                </a:lnTo>
                <a:cubicBezTo>
                  <a:pt x="30775" y="764685"/>
                  <a:pt x="0" y="733910"/>
                  <a:pt x="0" y="695947"/>
                </a:cubicBezTo>
                <a:lnTo>
                  <a:pt x="0" y="68738"/>
                </a:lnTo>
                <a:cubicBezTo>
                  <a:pt x="0" y="30800"/>
                  <a:pt x="30800" y="0"/>
                  <a:pt x="68738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497272" y="2929860"/>
            <a:ext cx="105252" cy="120288"/>
          </a:xfrm>
          <a:custGeom>
            <a:avLst/>
            <a:gdLst/>
            <a:ahLst/>
            <a:cxnLst/>
            <a:rect l="l" t="t" r="r" b="b"/>
            <a:pathLst>
              <a:path w="105252" h="120288">
                <a:moveTo>
                  <a:pt x="86786" y="30072"/>
                </a:moveTo>
                <a:lnTo>
                  <a:pt x="78727" y="18795"/>
                </a:lnTo>
                <a:lnTo>
                  <a:pt x="26548" y="18795"/>
                </a:lnTo>
                <a:lnTo>
                  <a:pt x="18490" y="30072"/>
                </a:lnTo>
                <a:lnTo>
                  <a:pt x="86786" y="30072"/>
                </a:lnTo>
                <a:close/>
                <a:moveTo>
                  <a:pt x="0" y="34888"/>
                </a:moveTo>
                <a:cubicBezTo>
                  <a:pt x="0" y="31763"/>
                  <a:pt x="987" y="28709"/>
                  <a:pt x="2796" y="26148"/>
                </a:cubicBezTo>
                <a:lnTo>
                  <a:pt x="14308" y="10055"/>
                </a:lnTo>
                <a:cubicBezTo>
                  <a:pt x="17127" y="6108"/>
                  <a:pt x="21685" y="3759"/>
                  <a:pt x="26524" y="3759"/>
                </a:cubicBezTo>
                <a:lnTo>
                  <a:pt x="78704" y="3759"/>
                </a:lnTo>
                <a:cubicBezTo>
                  <a:pt x="83567" y="3759"/>
                  <a:pt x="88125" y="6108"/>
                  <a:pt x="90944" y="10055"/>
                </a:cubicBezTo>
                <a:lnTo>
                  <a:pt x="102432" y="26148"/>
                </a:lnTo>
                <a:cubicBezTo>
                  <a:pt x="104265" y="28709"/>
                  <a:pt x="105228" y="31763"/>
                  <a:pt x="105228" y="34888"/>
                </a:cubicBezTo>
                <a:lnTo>
                  <a:pt x="105252" y="97734"/>
                </a:lnTo>
                <a:cubicBezTo>
                  <a:pt x="105252" y="106027"/>
                  <a:pt x="98509" y="112770"/>
                  <a:pt x="90216" y="112770"/>
                </a:cubicBezTo>
                <a:lnTo>
                  <a:pt x="15036" y="112770"/>
                </a:lnTo>
                <a:cubicBezTo>
                  <a:pt x="6743" y="112770"/>
                  <a:pt x="0" y="106027"/>
                  <a:pt x="0" y="97734"/>
                </a:cubicBezTo>
                <a:lnTo>
                  <a:pt x="0" y="34888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1" name="Text 29"/>
          <p:cNvSpPr/>
          <p:nvPr/>
        </p:nvSpPr>
        <p:spPr>
          <a:xfrm>
            <a:off x="6673727" y="2904085"/>
            <a:ext cx="4936838" cy="1718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7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Producto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472570" y="3110292"/>
            <a:ext cx="5137996" cy="3436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7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Benchmark de I/O con fio comparando schedulers, análisis de latencia con diferentes patrones de acceso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184739" y="3887865"/>
            <a:ext cx="5653514" cy="2122216"/>
          </a:xfrm>
          <a:custGeom>
            <a:avLst/>
            <a:gdLst/>
            <a:ahLst/>
            <a:cxnLst/>
            <a:rect l="l" t="t" r="r" b="b"/>
            <a:pathLst>
              <a:path w="5653514" h="2122216">
                <a:moveTo>
                  <a:pt x="103097" y="0"/>
                </a:moveTo>
                <a:lnTo>
                  <a:pt x="5550417" y="0"/>
                </a:lnTo>
                <a:cubicBezTo>
                  <a:pt x="5607356" y="0"/>
                  <a:pt x="5653514" y="46158"/>
                  <a:pt x="5653514" y="103097"/>
                </a:cubicBezTo>
                <a:lnTo>
                  <a:pt x="5653514" y="2019118"/>
                </a:lnTo>
                <a:cubicBezTo>
                  <a:pt x="5653514" y="2076057"/>
                  <a:pt x="5607356" y="2122216"/>
                  <a:pt x="5550417" y="2122216"/>
                </a:cubicBezTo>
                <a:lnTo>
                  <a:pt x="103097" y="2122216"/>
                </a:lnTo>
                <a:cubicBezTo>
                  <a:pt x="46158" y="2122216"/>
                  <a:pt x="0" y="2076057"/>
                  <a:pt x="0" y="2019118"/>
                </a:cubicBezTo>
                <a:lnTo>
                  <a:pt x="0" y="103097"/>
                </a:lnTo>
                <a:cubicBezTo>
                  <a:pt x="0" y="46196"/>
                  <a:pt x="46196" y="0"/>
                  <a:pt x="103097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6360874" y="4064000"/>
            <a:ext cx="343679" cy="343679"/>
          </a:xfrm>
          <a:custGeom>
            <a:avLst/>
            <a:gdLst/>
            <a:ahLst/>
            <a:cxnLst/>
            <a:rect l="l" t="t" r="r" b="b"/>
            <a:pathLst>
              <a:path w="343679" h="343679">
                <a:moveTo>
                  <a:pt x="68736" y="0"/>
                </a:moveTo>
                <a:lnTo>
                  <a:pt x="274943" y="0"/>
                </a:lnTo>
                <a:cubicBezTo>
                  <a:pt x="312879" y="0"/>
                  <a:pt x="343679" y="30799"/>
                  <a:pt x="343679" y="68736"/>
                </a:cubicBezTo>
                <a:lnTo>
                  <a:pt x="343679" y="274943"/>
                </a:lnTo>
                <a:cubicBezTo>
                  <a:pt x="343679" y="312879"/>
                  <a:pt x="312879" y="343679"/>
                  <a:pt x="274943" y="343679"/>
                </a:cubicBezTo>
                <a:lnTo>
                  <a:pt x="68736" y="343679"/>
                </a:lnTo>
                <a:cubicBezTo>
                  <a:pt x="30799" y="343679"/>
                  <a:pt x="0" y="312879"/>
                  <a:pt x="0" y="274943"/>
                </a:cubicBezTo>
                <a:lnTo>
                  <a:pt x="0" y="68736"/>
                </a:lnTo>
                <a:cubicBezTo>
                  <a:pt x="0" y="30799"/>
                  <a:pt x="30799" y="0"/>
                  <a:pt x="68736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6422360" y="4132736"/>
            <a:ext cx="292127" cy="20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S13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807656" y="4115552"/>
            <a:ext cx="2010520" cy="240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Almacenamiento Distribuido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360874" y="4510782"/>
            <a:ext cx="5369979" cy="4467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NFS, CIFS/SMB, almacenamiento de objetos (S3), </a:t>
            </a:r>
            <a:pPr>
              <a:lnSpc>
                <a:spcPct val="140000"/>
              </a:lnSpc>
            </a:pPr>
            <a:r>
              <a:rPr lang="en-US" sz="108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Ceph, GlusterFS</a:t>
            </a:r>
            <a:pPr>
              <a:lnSpc>
                <a:spcPct val="14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arquitecturas cloud-native.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65170" y="5064964"/>
            <a:ext cx="5292651" cy="764685"/>
          </a:xfrm>
          <a:custGeom>
            <a:avLst/>
            <a:gdLst/>
            <a:ahLst/>
            <a:cxnLst/>
            <a:rect l="l" t="t" r="r" b="b"/>
            <a:pathLst>
              <a:path w="5292651" h="764685">
                <a:moveTo>
                  <a:pt x="68738" y="0"/>
                </a:moveTo>
                <a:lnTo>
                  <a:pt x="5223914" y="0"/>
                </a:lnTo>
                <a:cubicBezTo>
                  <a:pt x="5261876" y="0"/>
                  <a:pt x="5292651" y="30775"/>
                  <a:pt x="5292651" y="68738"/>
                </a:cubicBezTo>
                <a:lnTo>
                  <a:pt x="5292651" y="695947"/>
                </a:lnTo>
                <a:cubicBezTo>
                  <a:pt x="5292651" y="733910"/>
                  <a:pt x="5261876" y="764685"/>
                  <a:pt x="5223914" y="764685"/>
                </a:cubicBezTo>
                <a:lnTo>
                  <a:pt x="68738" y="764685"/>
                </a:lnTo>
                <a:cubicBezTo>
                  <a:pt x="30775" y="764685"/>
                  <a:pt x="0" y="733910"/>
                  <a:pt x="0" y="695947"/>
                </a:cubicBezTo>
                <a:lnTo>
                  <a:pt x="0" y="68738"/>
                </a:lnTo>
                <a:cubicBezTo>
                  <a:pt x="0" y="30800"/>
                  <a:pt x="30800" y="0"/>
                  <a:pt x="68738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6497272" y="5198140"/>
            <a:ext cx="105252" cy="120288"/>
          </a:xfrm>
          <a:custGeom>
            <a:avLst/>
            <a:gdLst/>
            <a:ahLst/>
            <a:cxnLst/>
            <a:rect l="l" t="t" r="r" b="b"/>
            <a:pathLst>
              <a:path w="105252" h="120288">
                <a:moveTo>
                  <a:pt x="86786" y="30072"/>
                </a:moveTo>
                <a:lnTo>
                  <a:pt x="78727" y="18795"/>
                </a:lnTo>
                <a:lnTo>
                  <a:pt x="26548" y="18795"/>
                </a:lnTo>
                <a:lnTo>
                  <a:pt x="18490" y="30072"/>
                </a:lnTo>
                <a:lnTo>
                  <a:pt x="86786" y="30072"/>
                </a:lnTo>
                <a:close/>
                <a:moveTo>
                  <a:pt x="0" y="34888"/>
                </a:moveTo>
                <a:cubicBezTo>
                  <a:pt x="0" y="31763"/>
                  <a:pt x="987" y="28709"/>
                  <a:pt x="2796" y="26148"/>
                </a:cubicBezTo>
                <a:lnTo>
                  <a:pt x="14308" y="10055"/>
                </a:lnTo>
                <a:cubicBezTo>
                  <a:pt x="17127" y="6108"/>
                  <a:pt x="21685" y="3759"/>
                  <a:pt x="26524" y="3759"/>
                </a:cubicBezTo>
                <a:lnTo>
                  <a:pt x="78704" y="3759"/>
                </a:lnTo>
                <a:cubicBezTo>
                  <a:pt x="83567" y="3759"/>
                  <a:pt x="88125" y="6108"/>
                  <a:pt x="90944" y="10055"/>
                </a:cubicBezTo>
                <a:lnTo>
                  <a:pt x="102432" y="26148"/>
                </a:lnTo>
                <a:cubicBezTo>
                  <a:pt x="104265" y="28709"/>
                  <a:pt x="105228" y="31763"/>
                  <a:pt x="105228" y="34888"/>
                </a:cubicBezTo>
                <a:lnTo>
                  <a:pt x="105252" y="97734"/>
                </a:lnTo>
                <a:cubicBezTo>
                  <a:pt x="105252" y="106027"/>
                  <a:pt x="98509" y="112770"/>
                  <a:pt x="90216" y="112770"/>
                </a:cubicBezTo>
                <a:lnTo>
                  <a:pt x="15036" y="112770"/>
                </a:lnTo>
                <a:cubicBezTo>
                  <a:pt x="6743" y="112770"/>
                  <a:pt x="0" y="106027"/>
                  <a:pt x="0" y="97734"/>
                </a:cubicBezTo>
                <a:lnTo>
                  <a:pt x="0" y="34888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0" name="Text 38"/>
          <p:cNvSpPr/>
          <p:nvPr/>
        </p:nvSpPr>
        <p:spPr>
          <a:xfrm>
            <a:off x="6673727" y="5172364"/>
            <a:ext cx="4936838" cy="1718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7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Producto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472570" y="5378571"/>
            <a:ext cx="5137996" cy="3436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7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Montar NFS desde servidor local o cloud, desplegar MinIO, subir/descargar objetos comparando latencias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347975" y="6156144"/>
            <a:ext cx="11496051" cy="695949"/>
          </a:xfrm>
          <a:custGeom>
            <a:avLst/>
            <a:gdLst/>
            <a:ahLst/>
            <a:cxnLst/>
            <a:rect l="l" t="t" r="r" b="b"/>
            <a:pathLst>
              <a:path w="11496051" h="695949">
                <a:moveTo>
                  <a:pt x="103105" y="0"/>
                </a:moveTo>
                <a:lnTo>
                  <a:pt x="11392946" y="0"/>
                </a:lnTo>
                <a:cubicBezTo>
                  <a:pt x="11449889" y="0"/>
                  <a:pt x="11496051" y="46162"/>
                  <a:pt x="11496051" y="103105"/>
                </a:cubicBezTo>
                <a:lnTo>
                  <a:pt x="11496051" y="592844"/>
                </a:lnTo>
                <a:cubicBezTo>
                  <a:pt x="11496051" y="649788"/>
                  <a:pt x="11449889" y="695949"/>
                  <a:pt x="11392946" y="695949"/>
                </a:cubicBezTo>
                <a:lnTo>
                  <a:pt x="103105" y="695949"/>
                </a:lnTo>
                <a:cubicBezTo>
                  <a:pt x="46162" y="695949"/>
                  <a:pt x="0" y="649788"/>
                  <a:pt x="0" y="592844"/>
                </a:cubicBezTo>
                <a:lnTo>
                  <a:pt x="0" y="103105"/>
                </a:lnTo>
                <a:cubicBezTo>
                  <a:pt x="0" y="46200"/>
                  <a:pt x="46200" y="0"/>
                  <a:pt x="103105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498334" y="6401015"/>
            <a:ext cx="231983" cy="206207"/>
          </a:xfrm>
          <a:custGeom>
            <a:avLst/>
            <a:gdLst/>
            <a:ahLst/>
            <a:cxnLst/>
            <a:rect l="l" t="t" r="r" b="b"/>
            <a:pathLst>
              <a:path w="231983" h="206207">
                <a:moveTo>
                  <a:pt x="0" y="135323"/>
                </a:moveTo>
                <a:cubicBezTo>
                  <a:pt x="0" y="167342"/>
                  <a:pt x="25977" y="193319"/>
                  <a:pt x="57996" y="193319"/>
                </a:cubicBezTo>
                <a:lnTo>
                  <a:pt x="180431" y="193319"/>
                </a:lnTo>
                <a:cubicBezTo>
                  <a:pt x="208906" y="193319"/>
                  <a:pt x="231983" y="170242"/>
                  <a:pt x="231983" y="141767"/>
                </a:cubicBezTo>
                <a:cubicBezTo>
                  <a:pt x="231983" y="120986"/>
                  <a:pt x="219699" y="103063"/>
                  <a:pt x="201978" y="94928"/>
                </a:cubicBezTo>
                <a:cubicBezTo>
                  <a:pt x="204677" y="89652"/>
                  <a:pt x="206207" y="83651"/>
                  <a:pt x="206207" y="77328"/>
                </a:cubicBezTo>
                <a:cubicBezTo>
                  <a:pt x="206207" y="55982"/>
                  <a:pt x="188889" y="38664"/>
                  <a:pt x="167543" y="38664"/>
                </a:cubicBezTo>
                <a:cubicBezTo>
                  <a:pt x="160415" y="38664"/>
                  <a:pt x="153769" y="40597"/>
                  <a:pt x="148050" y="43940"/>
                </a:cubicBezTo>
                <a:cubicBezTo>
                  <a:pt x="138344" y="25494"/>
                  <a:pt x="118972" y="12888"/>
                  <a:pt x="96660" y="12888"/>
                </a:cubicBezTo>
                <a:cubicBezTo>
                  <a:pt x="64641" y="12888"/>
                  <a:pt x="38664" y="38865"/>
                  <a:pt x="38664" y="70884"/>
                </a:cubicBezTo>
                <a:cubicBezTo>
                  <a:pt x="38664" y="74106"/>
                  <a:pt x="38946" y="77287"/>
                  <a:pt x="39429" y="80348"/>
                </a:cubicBezTo>
                <a:cubicBezTo>
                  <a:pt x="16513" y="88081"/>
                  <a:pt x="0" y="109789"/>
                  <a:pt x="0" y="135323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4" name="Text 42"/>
          <p:cNvSpPr/>
          <p:nvPr/>
        </p:nvSpPr>
        <p:spPr>
          <a:xfrm>
            <a:off x="874098" y="6297911"/>
            <a:ext cx="10894613" cy="4124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Importancia:</a:t>
            </a:r>
            <a:pPr>
              <a:lnSpc>
                <a:spcPct val="13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Las aplicaciones modernas rara vez usan un solo disco local. Entender trade-offs de consistencia vs disponibilidad (</a:t>
            </a:r>
            <a:pPr>
              <a:lnSpc>
                <a:spcPct val="130000"/>
              </a:lnSpc>
            </a:pPr>
            <a:r>
              <a:rPr lang="en-US" sz="1082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teorema CAP</a:t>
            </a:r>
            <a:pPr>
              <a:lnSpc>
                <a:spcPct val="13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) es fundamental para arquitectos de sistemas.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885825" cy="304800"/>
          </a:xfrm>
          <a:custGeom>
            <a:avLst/>
            <a:gdLst/>
            <a:ahLst/>
            <a:cxnLst/>
            <a:rect l="l" t="t" r="r" b="b"/>
            <a:pathLst>
              <a:path w="885825" h="304800">
                <a:moveTo>
                  <a:pt x="57150" y="0"/>
                </a:moveTo>
                <a:lnTo>
                  <a:pt x="828675" y="0"/>
                </a:lnTo>
                <a:cubicBezTo>
                  <a:pt x="860217" y="0"/>
                  <a:pt x="885825" y="25608"/>
                  <a:pt x="885825" y="57150"/>
                </a:cubicBezTo>
                <a:lnTo>
                  <a:pt x="885825" y="247650"/>
                </a:lnTo>
                <a:cubicBezTo>
                  <a:pt x="885825" y="279192"/>
                  <a:pt x="860217" y="304800"/>
                  <a:pt x="828675" y="304800"/>
                </a:cubicBezTo>
                <a:lnTo>
                  <a:pt x="57150" y="304800"/>
                </a:lnTo>
                <a:cubicBezTo>
                  <a:pt x="25608" y="304800"/>
                  <a:pt x="0" y="279192"/>
                  <a:pt x="0" y="2476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95300" y="447675"/>
            <a:ext cx="72628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UNIDAD 4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8001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Seguridad y Sistemas Avanzados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13335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Semanas 14-16 | De la protección a la orquestación cloud-native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5763" y="1795463"/>
            <a:ext cx="3676650" cy="3514725"/>
          </a:xfrm>
          <a:custGeom>
            <a:avLst/>
            <a:gdLst/>
            <a:ahLst/>
            <a:cxnLst/>
            <a:rect l="l" t="t" r="r" b="b"/>
            <a:pathLst>
              <a:path w="3676650" h="3514725">
                <a:moveTo>
                  <a:pt x="114299" y="0"/>
                </a:moveTo>
                <a:lnTo>
                  <a:pt x="3562351" y="0"/>
                </a:lnTo>
                <a:cubicBezTo>
                  <a:pt x="3625477" y="0"/>
                  <a:pt x="3676650" y="51173"/>
                  <a:pt x="3676650" y="114299"/>
                </a:cubicBezTo>
                <a:lnTo>
                  <a:pt x="3676650" y="3400426"/>
                </a:lnTo>
                <a:cubicBezTo>
                  <a:pt x="3676650" y="3463552"/>
                  <a:pt x="3625477" y="3514725"/>
                  <a:pt x="3562351" y="3514725"/>
                </a:cubicBezTo>
                <a:lnTo>
                  <a:pt x="114299" y="3514725"/>
                </a:lnTo>
                <a:cubicBezTo>
                  <a:pt x="51173" y="3514725"/>
                  <a:pt x="0" y="3463552"/>
                  <a:pt x="0" y="3400426"/>
                </a:cubicBezTo>
                <a:lnTo>
                  <a:pt x="0" y="114299"/>
                </a:lnTo>
                <a:cubicBezTo>
                  <a:pt x="0" y="51173"/>
                  <a:pt x="51173" y="0"/>
                  <a:pt x="114299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1025" y="19907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649337" y="2066925"/>
            <a:ext cx="323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S14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76325" y="2047875"/>
            <a:ext cx="1771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Seguridad del Sistema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81025" y="2524125"/>
            <a:ext cx="33623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Modelo de permisos Unix, ACLs extendidas,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SELinux/AppArmor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(MAC), capabilities, hardening básico.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85788" y="3386138"/>
            <a:ext cx="3276600" cy="657225"/>
          </a:xfrm>
          <a:custGeom>
            <a:avLst/>
            <a:gdLst/>
            <a:ahLst/>
            <a:cxnLst/>
            <a:rect l="l" t="t" r="r" b="b"/>
            <a:pathLst>
              <a:path w="3276600" h="657225">
                <a:moveTo>
                  <a:pt x="76199" y="0"/>
                </a:moveTo>
                <a:lnTo>
                  <a:pt x="3200401" y="0"/>
                </a:lnTo>
                <a:cubicBezTo>
                  <a:pt x="3242485" y="0"/>
                  <a:pt x="3276600" y="34115"/>
                  <a:pt x="3276600" y="76199"/>
                </a:cubicBezTo>
                <a:lnTo>
                  <a:pt x="3276600" y="581026"/>
                </a:lnTo>
                <a:cubicBezTo>
                  <a:pt x="3276600" y="623110"/>
                  <a:pt x="3242485" y="657225"/>
                  <a:pt x="3200401" y="657225"/>
                </a:cubicBezTo>
                <a:lnTo>
                  <a:pt x="76199" y="657225"/>
                </a:lnTo>
                <a:cubicBezTo>
                  <a:pt x="34115" y="657225"/>
                  <a:pt x="0" y="623110"/>
                  <a:pt x="0" y="581026"/>
                </a:cubicBezTo>
                <a:lnTo>
                  <a:pt x="0" y="76199"/>
                </a:lnTo>
                <a:cubicBezTo>
                  <a:pt x="0" y="34143"/>
                  <a:pt x="34143" y="0"/>
                  <a:pt x="76199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04850" y="3505200"/>
            <a:ext cx="3105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Herramientas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04850" y="3733800"/>
            <a:ext cx="3105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setcap, getfacl/setfacl, auditd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81025" y="4386263"/>
            <a:ext cx="3286125" cy="9525"/>
          </a:xfrm>
          <a:custGeom>
            <a:avLst/>
            <a:gdLst/>
            <a:ahLst/>
            <a:cxnLst/>
            <a:rect l="l" t="t" r="r" b="b"/>
            <a:pathLst>
              <a:path w="3286125" h="9525">
                <a:moveTo>
                  <a:pt x="0" y="0"/>
                </a:moveTo>
                <a:lnTo>
                  <a:pt x="3286125" y="0"/>
                </a:lnTo>
                <a:lnTo>
                  <a:pt x="328612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15" name="Shape 13"/>
          <p:cNvSpPr/>
          <p:nvPr/>
        </p:nvSpPr>
        <p:spPr>
          <a:xfrm>
            <a:off x="608409" y="453390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96210" y="33337"/>
                </a:moveTo>
                <a:lnTo>
                  <a:pt x="87277" y="20836"/>
                </a:lnTo>
                <a:lnTo>
                  <a:pt x="29431" y="20836"/>
                </a:lnTo>
                <a:lnTo>
                  <a:pt x="20497" y="33337"/>
                </a:lnTo>
                <a:lnTo>
                  <a:pt x="96210" y="33337"/>
                </a:lnTo>
                <a:close/>
                <a:moveTo>
                  <a:pt x="0" y="38677"/>
                </a:moveTo>
                <a:cubicBezTo>
                  <a:pt x="0" y="35213"/>
                  <a:pt x="1094" y="31827"/>
                  <a:pt x="3099" y="28988"/>
                </a:cubicBezTo>
                <a:lnTo>
                  <a:pt x="15861" y="11147"/>
                </a:lnTo>
                <a:cubicBezTo>
                  <a:pt x="18987" y="6772"/>
                  <a:pt x="24039" y="4167"/>
                  <a:pt x="29405" y="4167"/>
                </a:cubicBezTo>
                <a:lnTo>
                  <a:pt x="87250" y="4167"/>
                </a:lnTo>
                <a:cubicBezTo>
                  <a:pt x="92642" y="4167"/>
                  <a:pt x="97695" y="6772"/>
                  <a:pt x="100820" y="11147"/>
                </a:cubicBezTo>
                <a:lnTo>
                  <a:pt x="113556" y="28988"/>
                </a:lnTo>
                <a:cubicBezTo>
                  <a:pt x="115587" y="31827"/>
                  <a:pt x="116655" y="35213"/>
                  <a:pt x="116655" y="38677"/>
                </a:cubicBezTo>
                <a:lnTo>
                  <a:pt x="116681" y="108347"/>
                </a:lnTo>
                <a:cubicBezTo>
                  <a:pt x="116681" y="117541"/>
                  <a:pt x="109206" y="125016"/>
                  <a:pt x="100013" y="125016"/>
                </a:cubicBezTo>
                <a:lnTo>
                  <a:pt x="16669" y="125016"/>
                </a:lnTo>
                <a:cubicBezTo>
                  <a:pt x="7475" y="125016"/>
                  <a:pt x="0" y="117541"/>
                  <a:pt x="0" y="108347"/>
                </a:cubicBezTo>
                <a:lnTo>
                  <a:pt x="0" y="38677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6" name="Text 14"/>
          <p:cNvSpPr/>
          <p:nvPr/>
        </p:nvSpPr>
        <p:spPr>
          <a:xfrm>
            <a:off x="809625" y="4505325"/>
            <a:ext cx="3124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Producto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81025" y="4733925"/>
            <a:ext cx="33528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Configurar AppArmor para restringir un programa, auditar accesos con auditd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259163" y="1795463"/>
            <a:ext cx="3676650" cy="3514725"/>
          </a:xfrm>
          <a:custGeom>
            <a:avLst/>
            <a:gdLst/>
            <a:ahLst/>
            <a:cxnLst/>
            <a:rect l="l" t="t" r="r" b="b"/>
            <a:pathLst>
              <a:path w="3676650" h="3514725">
                <a:moveTo>
                  <a:pt x="114299" y="0"/>
                </a:moveTo>
                <a:lnTo>
                  <a:pt x="3562351" y="0"/>
                </a:lnTo>
                <a:cubicBezTo>
                  <a:pt x="3625477" y="0"/>
                  <a:pt x="3676650" y="51173"/>
                  <a:pt x="3676650" y="114299"/>
                </a:cubicBezTo>
                <a:lnTo>
                  <a:pt x="3676650" y="3400426"/>
                </a:lnTo>
                <a:cubicBezTo>
                  <a:pt x="3676650" y="3463552"/>
                  <a:pt x="3625477" y="3514725"/>
                  <a:pt x="3562351" y="3514725"/>
                </a:cubicBezTo>
                <a:lnTo>
                  <a:pt x="114299" y="3514725"/>
                </a:lnTo>
                <a:cubicBezTo>
                  <a:pt x="51173" y="3514725"/>
                  <a:pt x="0" y="3463552"/>
                  <a:pt x="0" y="3400426"/>
                </a:cubicBezTo>
                <a:lnTo>
                  <a:pt x="0" y="114299"/>
                </a:lnTo>
                <a:cubicBezTo>
                  <a:pt x="0" y="51173"/>
                  <a:pt x="51173" y="0"/>
                  <a:pt x="114299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454426" y="19907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4523631" y="2066925"/>
            <a:ext cx="314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S15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949726" y="2047875"/>
            <a:ext cx="2085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Containers y Orquestación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454426" y="2524125"/>
            <a:ext cx="33623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Namespaces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de Linux (PID, NET, MNT, USER), cgroups v2, Docker avanzado,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Kubernetes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básico (pods, deployments, servicios).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459188" y="3386138"/>
            <a:ext cx="3276600" cy="657225"/>
          </a:xfrm>
          <a:custGeom>
            <a:avLst/>
            <a:gdLst/>
            <a:ahLst/>
            <a:cxnLst/>
            <a:rect l="l" t="t" r="r" b="b"/>
            <a:pathLst>
              <a:path w="3276600" h="657225">
                <a:moveTo>
                  <a:pt x="76199" y="0"/>
                </a:moveTo>
                <a:lnTo>
                  <a:pt x="3200401" y="0"/>
                </a:lnTo>
                <a:cubicBezTo>
                  <a:pt x="3242485" y="0"/>
                  <a:pt x="3276600" y="34115"/>
                  <a:pt x="3276600" y="76199"/>
                </a:cubicBezTo>
                <a:lnTo>
                  <a:pt x="3276600" y="581026"/>
                </a:lnTo>
                <a:cubicBezTo>
                  <a:pt x="3276600" y="623110"/>
                  <a:pt x="3242485" y="657225"/>
                  <a:pt x="3200401" y="657225"/>
                </a:cubicBezTo>
                <a:lnTo>
                  <a:pt x="76199" y="657225"/>
                </a:lnTo>
                <a:cubicBezTo>
                  <a:pt x="34115" y="657225"/>
                  <a:pt x="0" y="623110"/>
                  <a:pt x="0" y="581026"/>
                </a:cubicBezTo>
                <a:lnTo>
                  <a:pt x="0" y="76199"/>
                </a:lnTo>
                <a:cubicBezTo>
                  <a:pt x="0" y="34143"/>
                  <a:pt x="34143" y="0"/>
                  <a:pt x="76199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578251" y="3505200"/>
            <a:ext cx="3105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Herramientas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578251" y="3733800"/>
            <a:ext cx="3105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kubectl, kind o Docker K8s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454426" y="4386263"/>
            <a:ext cx="3286125" cy="9525"/>
          </a:xfrm>
          <a:custGeom>
            <a:avLst/>
            <a:gdLst/>
            <a:ahLst/>
            <a:cxnLst/>
            <a:rect l="l" t="t" r="r" b="b"/>
            <a:pathLst>
              <a:path w="3286125" h="9525">
                <a:moveTo>
                  <a:pt x="0" y="0"/>
                </a:moveTo>
                <a:lnTo>
                  <a:pt x="3286125" y="0"/>
                </a:lnTo>
                <a:lnTo>
                  <a:pt x="328612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27" name="Shape 25"/>
          <p:cNvSpPr/>
          <p:nvPr/>
        </p:nvSpPr>
        <p:spPr>
          <a:xfrm>
            <a:off x="4481810" y="453390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96210" y="33337"/>
                </a:moveTo>
                <a:lnTo>
                  <a:pt x="87277" y="20836"/>
                </a:lnTo>
                <a:lnTo>
                  <a:pt x="29431" y="20836"/>
                </a:lnTo>
                <a:lnTo>
                  <a:pt x="20497" y="33337"/>
                </a:lnTo>
                <a:lnTo>
                  <a:pt x="96210" y="33337"/>
                </a:lnTo>
                <a:close/>
                <a:moveTo>
                  <a:pt x="0" y="38677"/>
                </a:moveTo>
                <a:cubicBezTo>
                  <a:pt x="0" y="35213"/>
                  <a:pt x="1094" y="31827"/>
                  <a:pt x="3099" y="28988"/>
                </a:cubicBezTo>
                <a:lnTo>
                  <a:pt x="15861" y="11147"/>
                </a:lnTo>
                <a:cubicBezTo>
                  <a:pt x="18987" y="6772"/>
                  <a:pt x="24039" y="4167"/>
                  <a:pt x="29405" y="4167"/>
                </a:cubicBezTo>
                <a:lnTo>
                  <a:pt x="87250" y="4167"/>
                </a:lnTo>
                <a:cubicBezTo>
                  <a:pt x="92642" y="4167"/>
                  <a:pt x="97695" y="6772"/>
                  <a:pt x="100820" y="11147"/>
                </a:cubicBezTo>
                <a:lnTo>
                  <a:pt x="113556" y="28988"/>
                </a:lnTo>
                <a:cubicBezTo>
                  <a:pt x="115587" y="31827"/>
                  <a:pt x="116655" y="35213"/>
                  <a:pt x="116655" y="38677"/>
                </a:cubicBezTo>
                <a:lnTo>
                  <a:pt x="116681" y="108347"/>
                </a:lnTo>
                <a:cubicBezTo>
                  <a:pt x="116681" y="117541"/>
                  <a:pt x="109206" y="125016"/>
                  <a:pt x="100013" y="125016"/>
                </a:cubicBezTo>
                <a:lnTo>
                  <a:pt x="16669" y="125016"/>
                </a:lnTo>
                <a:cubicBezTo>
                  <a:pt x="7475" y="125016"/>
                  <a:pt x="0" y="117541"/>
                  <a:pt x="0" y="108347"/>
                </a:cubicBezTo>
                <a:lnTo>
                  <a:pt x="0" y="38677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8" name="Text 26"/>
          <p:cNvSpPr/>
          <p:nvPr/>
        </p:nvSpPr>
        <p:spPr>
          <a:xfrm>
            <a:off x="4683026" y="4505325"/>
            <a:ext cx="3124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Producto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4454426" y="4733925"/>
            <a:ext cx="33528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Desplegar aplicación de 3 microservicios en Kubernetes local, demostrar escalado manual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8132713" y="1795463"/>
            <a:ext cx="3676650" cy="3514725"/>
          </a:xfrm>
          <a:custGeom>
            <a:avLst/>
            <a:gdLst/>
            <a:ahLst/>
            <a:cxnLst/>
            <a:rect l="l" t="t" r="r" b="b"/>
            <a:pathLst>
              <a:path w="3676650" h="3514725">
                <a:moveTo>
                  <a:pt x="114299" y="0"/>
                </a:moveTo>
                <a:lnTo>
                  <a:pt x="3562351" y="0"/>
                </a:lnTo>
                <a:cubicBezTo>
                  <a:pt x="3625477" y="0"/>
                  <a:pt x="3676650" y="51173"/>
                  <a:pt x="3676650" y="114299"/>
                </a:cubicBezTo>
                <a:lnTo>
                  <a:pt x="3676650" y="3400426"/>
                </a:lnTo>
                <a:cubicBezTo>
                  <a:pt x="3676650" y="3463552"/>
                  <a:pt x="3625477" y="3514725"/>
                  <a:pt x="3562351" y="3514725"/>
                </a:cubicBezTo>
                <a:lnTo>
                  <a:pt x="114299" y="3514725"/>
                </a:lnTo>
                <a:cubicBezTo>
                  <a:pt x="51173" y="3514725"/>
                  <a:pt x="0" y="3463552"/>
                  <a:pt x="0" y="3400426"/>
                </a:cubicBezTo>
                <a:lnTo>
                  <a:pt x="0" y="114299"/>
                </a:lnTo>
                <a:cubicBezTo>
                  <a:pt x="0" y="51173"/>
                  <a:pt x="51173" y="0"/>
                  <a:pt x="114299" y="0"/>
                </a:cubicBezTo>
                <a:close/>
              </a:path>
            </a:pathLst>
          </a:custGeom>
          <a:solidFill>
            <a:srgbClr val="26262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8327975" y="19907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2" name="Text 30"/>
          <p:cNvSpPr/>
          <p:nvPr/>
        </p:nvSpPr>
        <p:spPr>
          <a:xfrm>
            <a:off x="8395543" y="2066925"/>
            <a:ext cx="323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S16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8823275" y="2047875"/>
            <a:ext cx="1085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Examen Final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8327975" y="2524125"/>
            <a:ext cx="3362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Proyecto integrador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(60%) + Examen teórico-práctico (40%).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332738" y="3138488"/>
            <a:ext cx="3276600" cy="1343025"/>
          </a:xfrm>
          <a:custGeom>
            <a:avLst/>
            <a:gdLst/>
            <a:ahLst/>
            <a:cxnLst/>
            <a:rect l="l" t="t" r="r" b="b"/>
            <a:pathLst>
              <a:path w="3276600" h="1343025">
                <a:moveTo>
                  <a:pt x="76203" y="0"/>
                </a:moveTo>
                <a:lnTo>
                  <a:pt x="3200397" y="0"/>
                </a:lnTo>
                <a:cubicBezTo>
                  <a:pt x="3242483" y="0"/>
                  <a:pt x="3276600" y="34117"/>
                  <a:pt x="3276600" y="76203"/>
                </a:cubicBezTo>
                <a:lnTo>
                  <a:pt x="3276600" y="1266822"/>
                </a:lnTo>
                <a:cubicBezTo>
                  <a:pt x="3276600" y="1308908"/>
                  <a:pt x="3242483" y="1343025"/>
                  <a:pt x="3200397" y="1343025"/>
                </a:cubicBezTo>
                <a:lnTo>
                  <a:pt x="76203" y="1343025"/>
                </a:lnTo>
                <a:cubicBezTo>
                  <a:pt x="34117" y="1343025"/>
                  <a:pt x="0" y="1308908"/>
                  <a:pt x="0" y="1266822"/>
                </a:cubicBezTo>
                <a:lnTo>
                  <a:pt x="0" y="76203"/>
                </a:lnTo>
                <a:cubicBezTo>
                  <a:pt x="0" y="34146"/>
                  <a:pt x="34146" y="0"/>
                  <a:pt x="76203" y="0"/>
                </a:cubicBezTo>
                <a:close/>
              </a:path>
            </a:pathLst>
          </a:custGeom>
          <a:solidFill>
            <a:srgbClr val="19191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8451800" y="3257550"/>
            <a:ext cx="3105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Ejemplos de proyecto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8451800" y="3486150"/>
            <a:ext cx="3105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Mini-shell con piping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8451800" y="3714750"/>
            <a:ext cx="3105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Simulador de SO con visualización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8451800" y="3943350"/>
            <a:ext cx="3105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Sistema de archivos en userspace (FUSE)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8451800" y="4171950"/>
            <a:ext cx="3105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Analizador de rendimiento de contenedores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8327975" y="4805363"/>
            <a:ext cx="3286125" cy="9525"/>
          </a:xfrm>
          <a:custGeom>
            <a:avLst/>
            <a:gdLst/>
            <a:ahLst/>
            <a:cxnLst/>
            <a:rect l="l" t="t" r="r" b="b"/>
            <a:pathLst>
              <a:path w="3286125" h="9525">
                <a:moveTo>
                  <a:pt x="0" y="0"/>
                </a:moveTo>
                <a:lnTo>
                  <a:pt x="3286125" y="0"/>
                </a:lnTo>
                <a:lnTo>
                  <a:pt x="328612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42" name="Shape 40"/>
          <p:cNvSpPr/>
          <p:nvPr/>
        </p:nvSpPr>
        <p:spPr>
          <a:xfrm>
            <a:off x="8338691" y="4953000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12502" y="50996"/>
                </a:moveTo>
                <a:lnTo>
                  <a:pt x="66988" y="73421"/>
                </a:lnTo>
                <a:cubicBezTo>
                  <a:pt x="69540" y="74462"/>
                  <a:pt x="72249" y="75009"/>
                  <a:pt x="75009" y="75009"/>
                </a:cubicBezTo>
                <a:cubicBezTo>
                  <a:pt x="77770" y="75009"/>
                  <a:pt x="80479" y="74462"/>
                  <a:pt x="83031" y="73421"/>
                </a:cubicBezTo>
                <a:lnTo>
                  <a:pt x="146164" y="47428"/>
                </a:lnTo>
                <a:cubicBezTo>
                  <a:pt x="148508" y="46464"/>
                  <a:pt x="150019" y="44198"/>
                  <a:pt x="150019" y="41672"/>
                </a:cubicBezTo>
                <a:cubicBezTo>
                  <a:pt x="150019" y="39146"/>
                  <a:pt x="148508" y="36880"/>
                  <a:pt x="146164" y="35916"/>
                </a:cubicBezTo>
                <a:lnTo>
                  <a:pt x="83031" y="9923"/>
                </a:lnTo>
                <a:cubicBezTo>
                  <a:pt x="80479" y="8881"/>
                  <a:pt x="77770" y="8334"/>
                  <a:pt x="75009" y="8334"/>
                </a:cubicBezTo>
                <a:cubicBezTo>
                  <a:pt x="72249" y="8334"/>
                  <a:pt x="69540" y="8881"/>
                  <a:pt x="66988" y="9923"/>
                </a:cubicBezTo>
                <a:lnTo>
                  <a:pt x="3855" y="35916"/>
                </a:lnTo>
                <a:cubicBezTo>
                  <a:pt x="1511" y="36880"/>
                  <a:pt x="0" y="39146"/>
                  <a:pt x="0" y="41672"/>
                </a:cubicBezTo>
                <a:lnTo>
                  <a:pt x="0" y="118765"/>
                </a:lnTo>
                <a:cubicBezTo>
                  <a:pt x="0" y="122229"/>
                  <a:pt x="2787" y="125016"/>
                  <a:pt x="6251" y="125016"/>
                </a:cubicBezTo>
                <a:cubicBezTo>
                  <a:pt x="9715" y="125016"/>
                  <a:pt x="12502" y="122229"/>
                  <a:pt x="12502" y="118765"/>
                </a:cubicBezTo>
                <a:lnTo>
                  <a:pt x="12502" y="50996"/>
                </a:lnTo>
                <a:close/>
                <a:moveTo>
                  <a:pt x="25003" y="69670"/>
                </a:moveTo>
                <a:lnTo>
                  <a:pt x="25003" y="100013"/>
                </a:lnTo>
                <a:cubicBezTo>
                  <a:pt x="25003" y="113816"/>
                  <a:pt x="47402" y="125016"/>
                  <a:pt x="75009" y="125016"/>
                </a:cubicBezTo>
                <a:cubicBezTo>
                  <a:pt x="102617" y="125016"/>
                  <a:pt x="125016" y="113816"/>
                  <a:pt x="125016" y="100013"/>
                </a:cubicBezTo>
                <a:lnTo>
                  <a:pt x="125016" y="69644"/>
                </a:lnTo>
                <a:lnTo>
                  <a:pt x="87797" y="84985"/>
                </a:lnTo>
                <a:cubicBezTo>
                  <a:pt x="83734" y="86651"/>
                  <a:pt x="79411" y="87511"/>
                  <a:pt x="75009" y="87511"/>
                </a:cubicBezTo>
                <a:cubicBezTo>
                  <a:pt x="70608" y="87511"/>
                  <a:pt x="66284" y="86651"/>
                  <a:pt x="62221" y="84985"/>
                </a:cubicBezTo>
                <a:lnTo>
                  <a:pt x="25003" y="69644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3" name="Text 41"/>
          <p:cNvSpPr/>
          <p:nvPr/>
        </p:nvSpPr>
        <p:spPr>
          <a:xfrm>
            <a:off x="8556575" y="4924425"/>
            <a:ext cx="3124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Integra todo el curso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385763" y="5472113"/>
            <a:ext cx="5610225" cy="1000125"/>
          </a:xfrm>
          <a:custGeom>
            <a:avLst/>
            <a:gdLst/>
            <a:ahLst/>
            <a:cxnLst/>
            <a:rect l="l" t="t" r="r" b="b"/>
            <a:pathLst>
              <a:path w="5610225" h="1000125">
                <a:moveTo>
                  <a:pt x="114304" y="0"/>
                </a:moveTo>
                <a:lnTo>
                  <a:pt x="5495921" y="0"/>
                </a:lnTo>
                <a:cubicBezTo>
                  <a:pt x="5559049" y="0"/>
                  <a:pt x="5610225" y="51176"/>
                  <a:pt x="5610225" y="114304"/>
                </a:cubicBezTo>
                <a:lnTo>
                  <a:pt x="5610225" y="885821"/>
                </a:lnTo>
                <a:cubicBezTo>
                  <a:pt x="5610225" y="948949"/>
                  <a:pt x="5559049" y="1000125"/>
                  <a:pt x="5495921" y="1000125"/>
                </a:cubicBezTo>
                <a:lnTo>
                  <a:pt x="114304" y="1000125"/>
                </a:lnTo>
                <a:cubicBezTo>
                  <a:pt x="51176" y="1000125"/>
                  <a:pt x="0" y="948949"/>
                  <a:pt x="0" y="885821"/>
                </a:cubicBezTo>
                <a:lnTo>
                  <a:pt x="0" y="114304"/>
                </a:lnTo>
                <a:cubicBezTo>
                  <a:pt x="0" y="51176"/>
                  <a:pt x="51176" y="0"/>
                  <a:pt x="114304" y="0"/>
                </a:cubicBezTo>
                <a:close/>
              </a:path>
            </a:pathLst>
          </a:custGeom>
          <a:solidFill>
            <a:srgbClr val="6366F1">
              <a:alpha val="10196"/>
            </a:srgbClr>
          </a:soli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523875" y="576262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96962" y="0"/>
                  <a:pt x="98673" y="372"/>
                  <a:pt x="100236" y="1079"/>
                </a:cubicBezTo>
                <a:lnTo>
                  <a:pt x="170334" y="30807"/>
                </a:lnTo>
                <a:cubicBezTo>
                  <a:pt x="178519" y="34268"/>
                  <a:pt x="184621" y="42342"/>
                  <a:pt x="184584" y="52090"/>
                </a:cubicBezTo>
                <a:cubicBezTo>
                  <a:pt x="184398" y="88999"/>
                  <a:pt x="169218" y="156530"/>
                  <a:pt x="105110" y="187226"/>
                </a:cubicBezTo>
                <a:cubicBezTo>
                  <a:pt x="98896" y="190202"/>
                  <a:pt x="91678" y="190202"/>
                  <a:pt x="85465" y="187226"/>
                </a:cubicBezTo>
                <a:cubicBezTo>
                  <a:pt x="21320" y="156530"/>
                  <a:pt x="6176" y="88999"/>
                  <a:pt x="5990" y="52090"/>
                </a:cubicBezTo>
                <a:cubicBezTo>
                  <a:pt x="5953" y="42342"/>
                  <a:pt x="12055" y="34268"/>
                  <a:pt x="20241" y="30807"/>
                </a:cubicBezTo>
                <a:lnTo>
                  <a:pt x="90301" y="1079"/>
                </a:lnTo>
                <a:cubicBezTo>
                  <a:pt x="91864" y="372"/>
                  <a:pt x="93538" y="0"/>
                  <a:pt x="95250" y="0"/>
                </a:cubicBezTo>
                <a:close/>
                <a:moveTo>
                  <a:pt x="95250" y="24854"/>
                </a:moveTo>
                <a:lnTo>
                  <a:pt x="95250" y="165534"/>
                </a:lnTo>
                <a:cubicBezTo>
                  <a:pt x="146596" y="140680"/>
                  <a:pt x="160400" y="85613"/>
                  <a:pt x="160734" y="52648"/>
                </a:cubicBezTo>
                <a:lnTo>
                  <a:pt x="95250" y="24892"/>
                </a:lnTo>
                <a:lnTo>
                  <a:pt x="95250" y="24892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6" name="Text 44"/>
          <p:cNvSpPr/>
          <p:nvPr/>
        </p:nvSpPr>
        <p:spPr>
          <a:xfrm>
            <a:off x="805458" y="5629275"/>
            <a:ext cx="5105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SELinux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en "modo estricto" habría prevenido muchos breaches famosos. El hardening es obligatorio en entornos regulados (PCI-DSS, HIPAA).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196013" y="5472113"/>
            <a:ext cx="5610225" cy="1000125"/>
          </a:xfrm>
          <a:custGeom>
            <a:avLst/>
            <a:gdLst/>
            <a:ahLst/>
            <a:cxnLst/>
            <a:rect l="l" t="t" r="r" b="b"/>
            <a:pathLst>
              <a:path w="5610225" h="1000125">
                <a:moveTo>
                  <a:pt x="114304" y="0"/>
                </a:moveTo>
                <a:lnTo>
                  <a:pt x="5495921" y="0"/>
                </a:lnTo>
                <a:cubicBezTo>
                  <a:pt x="5559049" y="0"/>
                  <a:pt x="5610225" y="51176"/>
                  <a:pt x="5610225" y="114304"/>
                </a:cubicBezTo>
                <a:lnTo>
                  <a:pt x="5610225" y="885821"/>
                </a:lnTo>
                <a:cubicBezTo>
                  <a:pt x="5610225" y="948949"/>
                  <a:pt x="5559049" y="1000125"/>
                  <a:pt x="5495921" y="1000125"/>
                </a:cubicBezTo>
                <a:lnTo>
                  <a:pt x="114304" y="1000125"/>
                </a:lnTo>
                <a:cubicBezTo>
                  <a:pt x="51176" y="1000125"/>
                  <a:pt x="0" y="948949"/>
                  <a:pt x="0" y="885821"/>
                </a:cubicBezTo>
                <a:lnTo>
                  <a:pt x="0" y="114304"/>
                </a:lnTo>
                <a:cubicBezTo>
                  <a:pt x="0" y="51176"/>
                  <a:pt x="51176" y="0"/>
                  <a:pt x="114304" y="0"/>
                </a:cubicBezTo>
                <a:close/>
              </a:path>
            </a:pathLst>
          </a:custGeom>
          <a:solidFill>
            <a:srgbClr val="6366F1">
              <a:alpha val="10196"/>
            </a:srgbClr>
          </a:soli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6334125" y="587692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25685" y="76535"/>
                </a:moveTo>
                <a:lnTo>
                  <a:pt x="143768" y="60722"/>
                </a:lnTo>
                <a:cubicBezTo>
                  <a:pt x="148903" y="67903"/>
                  <a:pt x="152474" y="76312"/>
                  <a:pt x="153963" y="85353"/>
                </a:cubicBezTo>
                <a:lnTo>
                  <a:pt x="130001" y="86953"/>
                </a:lnTo>
                <a:cubicBezTo>
                  <a:pt x="129108" y="83195"/>
                  <a:pt x="127620" y="79697"/>
                  <a:pt x="125685" y="76535"/>
                </a:cubicBezTo>
                <a:close/>
                <a:moveTo>
                  <a:pt x="177812" y="83790"/>
                </a:moveTo>
                <a:cubicBezTo>
                  <a:pt x="175840" y="69354"/>
                  <a:pt x="170148" y="56071"/>
                  <a:pt x="161739" y="44983"/>
                </a:cubicBezTo>
                <a:lnTo>
                  <a:pt x="162037" y="44723"/>
                </a:lnTo>
                <a:cubicBezTo>
                  <a:pt x="167060" y="40332"/>
                  <a:pt x="167320" y="32593"/>
                  <a:pt x="162595" y="27905"/>
                </a:cubicBezTo>
                <a:cubicBezTo>
                  <a:pt x="157869" y="23217"/>
                  <a:pt x="150168" y="23440"/>
                  <a:pt x="145777" y="28463"/>
                </a:cubicBezTo>
                <a:lnTo>
                  <a:pt x="145517" y="28761"/>
                </a:lnTo>
                <a:cubicBezTo>
                  <a:pt x="134429" y="20352"/>
                  <a:pt x="121146" y="14660"/>
                  <a:pt x="106710" y="12688"/>
                </a:cubicBezTo>
                <a:lnTo>
                  <a:pt x="106747" y="12278"/>
                </a:lnTo>
                <a:cubicBezTo>
                  <a:pt x="107193" y="5618"/>
                  <a:pt x="101910" y="0"/>
                  <a:pt x="95250" y="0"/>
                </a:cubicBezTo>
                <a:cubicBezTo>
                  <a:pt x="88590" y="0"/>
                  <a:pt x="83307" y="5655"/>
                  <a:pt x="83753" y="12278"/>
                </a:cubicBezTo>
                <a:lnTo>
                  <a:pt x="83790" y="12688"/>
                </a:lnTo>
                <a:cubicBezTo>
                  <a:pt x="69354" y="14660"/>
                  <a:pt x="56071" y="20352"/>
                  <a:pt x="44983" y="28761"/>
                </a:cubicBezTo>
                <a:lnTo>
                  <a:pt x="44723" y="28463"/>
                </a:lnTo>
                <a:cubicBezTo>
                  <a:pt x="40332" y="23440"/>
                  <a:pt x="32593" y="23180"/>
                  <a:pt x="27905" y="27905"/>
                </a:cubicBezTo>
                <a:cubicBezTo>
                  <a:pt x="23217" y="32631"/>
                  <a:pt x="23440" y="40332"/>
                  <a:pt x="28463" y="44723"/>
                </a:cubicBezTo>
                <a:lnTo>
                  <a:pt x="28761" y="44983"/>
                </a:lnTo>
                <a:cubicBezTo>
                  <a:pt x="20352" y="56071"/>
                  <a:pt x="14660" y="69354"/>
                  <a:pt x="12688" y="83790"/>
                </a:cubicBezTo>
                <a:lnTo>
                  <a:pt x="12278" y="83753"/>
                </a:lnTo>
                <a:cubicBezTo>
                  <a:pt x="5618" y="83307"/>
                  <a:pt x="0" y="88590"/>
                  <a:pt x="0" y="95250"/>
                </a:cubicBezTo>
                <a:cubicBezTo>
                  <a:pt x="0" y="101910"/>
                  <a:pt x="5655" y="107193"/>
                  <a:pt x="12278" y="106747"/>
                </a:cubicBezTo>
                <a:lnTo>
                  <a:pt x="12688" y="106710"/>
                </a:lnTo>
                <a:cubicBezTo>
                  <a:pt x="14660" y="121146"/>
                  <a:pt x="20352" y="134429"/>
                  <a:pt x="28761" y="145517"/>
                </a:cubicBezTo>
                <a:lnTo>
                  <a:pt x="28463" y="145777"/>
                </a:lnTo>
                <a:cubicBezTo>
                  <a:pt x="23440" y="150168"/>
                  <a:pt x="23180" y="157907"/>
                  <a:pt x="27905" y="162595"/>
                </a:cubicBezTo>
                <a:cubicBezTo>
                  <a:pt x="32631" y="167283"/>
                  <a:pt x="40332" y="167060"/>
                  <a:pt x="44723" y="162037"/>
                </a:cubicBezTo>
                <a:lnTo>
                  <a:pt x="44983" y="161739"/>
                </a:lnTo>
                <a:cubicBezTo>
                  <a:pt x="56071" y="170148"/>
                  <a:pt x="69354" y="175840"/>
                  <a:pt x="83790" y="177812"/>
                </a:cubicBezTo>
                <a:lnTo>
                  <a:pt x="83753" y="178222"/>
                </a:lnTo>
                <a:cubicBezTo>
                  <a:pt x="83307" y="184882"/>
                  <a:pt x="88590" y="190500"/>
                  <a:pt x="95250" y="190500"/>
                </a:cubicBezTo>
                <a:cubicBezTo>
                  <a:pt x="101910" y="190500"/>
                  <a:pt x="107193" y="184845"/>
                  <a:pt x="106747" y="178222"/>
                </a:cubicBezTo>
                <a:lnTo>
                  <a:pt x="106710" y="177812"/>
                </a:lnTo>
                <a:cubicBezTo>
                  <a:pt x="121146" y="175840"/>
                  <a:pt x="134429" y="170148"/>
                  <a:pt x="145517" y="161739"/>
                </a:cubicBezTo>
                <a:lnTo>
                  <a:pt x="145777" y="162037"/>
                </a:lnTo>
                <a:cubicBezTo>
                  <a:pt x="150168" y="167060"/>
                  <a:pt x="157869" y="167320"/>
                  <a:pt x="162595" y="162595"/>
                </a:cubicBezTo>
                <a:cubicBezTo>
                  <a:pt x="167320" y="157869"/>
                  <a:pt x="167060" y="150168"/>
                  <a:pt x="162037" y="145777"/>
                </a:cubicBezTo>
                <a:lnTo>
                  <a:pt x="161739" y="145517"/>
                </a:lnTo>
                <a:cubicBezTo>
                  <a:pt x="170148" y="134429"/>
                  <a:pt x="175840" y="121146"/>
                  <a:pt x="177812" y="106710"/>
                </a:cubicBezTo>
                <a:lnTo>
                  <a:pt x="178222" y="106747"/>
                </a:lnTo>
                <a:cubicBezTo>
                  <a:pt x="184882" y="107193"/>
                  <a:pt x="190500" y="101910"/>
                  <a:pt x="190500" y="95250"/>
                </a:cubicBezTo>
                <a:cubicBezTo>
                  <a:pt x="190500" y="88590"/>
                  <a:pt x="184845" y="83307"/>
                  <a:pt x="178222" y="83753"/>
                </a:cubicBezTo>
                <a:lnTo>
                  <a:pt x="177812" y="83790"/>
                </a:lnTo>
                <a:close/>
                <a:moveTo>
                  <a:pt x="60722" y="46732"/>
                </a:moveTo>
                <a:cubicBezTo>
                  <a:pt x="67903" y="41597"/>
                  <a:pt x="76312" y="38026"/>
                  <a:pt x="85353" y="36500"/>
                </a:cubicBezTo>
                <a:lnTo>
                  <a:pt x="86953" y="60461"/>
                </a:lnTo>
                <a:cubicBezTo>
                  <a:pt x="83232" y="61354"/>
                  <a:pt x="79697" y="62843"/>
                  <a:pt x="76535" y="64777"/>
                </a:cubicBezTo>
                <a:lnTo>
                  <a:pt x="60722" y="46695"/>
                </a:lnTo>
                <a:close/>
                <a:moveTo>
                  <a:pt x="36537" y="85353"/>
                </a:moveTo>
                <a:cubicBezTo>
                  <a:pt x="38063" y="76274"/>
                  <a:pt x="41635" y="67903"/>
                  <a:pt x="46769" y="60722"/>
                </a:cubicBezTo>
                <a:lnTo>
                  <a:pt x="64852" y="76535"/>
                </a:lnTo>
                <a:cubicBezTo>
                  <a:pt x="62880" y="79697"/>
                  <a:pt x="61429" y="83232"/>
                  <a:pt x="60536" y="86953"/>
                </a:cubicBezTo>
                <a:lnTo>
                  <a:pt x="36575" y="85353"/>
                </a:lnTo>
                <a:close/>
                <a:moveTo>
                  <a:pt x="46769" y="129778"/>
                </a:moveTo>
                <a:cubicBezTo>
                  <a:pt x="41635" y="122597"/>
                  <a:pt x="38063" y="114188"/>
                  <a:pt x="36537" y="105147"/>
                </a:cubicBezTo>
                <a:lnTo>
                  <a:pt x="60499" y="103547"/>
                </a:lnTo>
                <a:cubicBezTo>
                  <a:pt x="61392" y="107305"/>
                  <a:pt x="62880" y="110803"/>
                  <a:pt x="64815" y="113965"/>
                </a:cubicBezTo>
                <a:lnTo>
                  <a:pt x="46732" y="129778"/>
                </a:lnTo>
                <a:close/>
                <a:moveTo>
                  <a:pt x="85390" y="153963"/>
                </a:moveTo>
                <a:cubicBezTo>
                  <a:pt x="76312" y="152437"/>
                  <a:pt x="67940" y="148865"/>
                  <a:pt x="60759" y="143768"/>
                </a:cubicBezTo>
                <a:lnTo>
                  <a:pt x="76572" y="125685"/>
                </a:lnTo>
                <a:cubicBezTo>
                  <a:pt x="79735" y="127657"/>
                  <a:pt x="83269" y="129108"/>
                  <a:pt x="86990" y="130001"/>
                </a:cubicBezTo>
                <a:lnTo>
                  <a:pt x="85390" y="153963"/>
                </a:lnTo>
                <a:close/>
                <a:moveTo>
                  <a:pt x="129815" y="143768"/>
                </a:moveTo>
                <a:cubicBezTo>
                  <a:pt x="122634" y="148903"/>
                  <a:pt x="114226" y="152474"/>
                  <a:pt x="105184" y="153963"/>
                </a:cubicBezTo>
                <a:lnTo>
                  <a:pt x="103584" y="130001"/>
                </a:lnTo>
                <a:cubicBezTo>
                  <a:pt x="107305" y="129108"/>
                  <a:pt x="110840" y="127620"/>
                  <a:pt x="114002" y="125685"/>
                </a:cubicBezTo>
                <a:lnTo>
                  <a:pt x="129815" y="143768"/>
                </a:lnTo>
                <a:close/>
                <a:moveTo>
                  <a:pt x="154000" y="105147"/>
                </a:moveTo>
                <a:cubicBezTo>
                  <a:pt x="152474" y="114226"/>
                  <a:pt x="148903" y="122597"/>
                  <a:pt x="143805" y="129778"/>
                </a:cubicBezTo>
                <a:lnTo>
                  <a:pt x="125723" y="113965"/>
                </a:lnTo>
                <a:cubicBezTo>
                  <a:pt x="127695" y="110765"/>
                  <a:pt x="129146" y="107268"/>
                  <a:pt x="130039" y="103547"/>
                </a:cubicBezTo>
                <a:lnTo>
                  <a:pt x="154000" y="105147"/>
                </a:lnTo>
                <a:close/>
                <a:moveTo>
                  <a:pt x="129815" y="46769"/>
                </a:moveTo>
                <a:lnTo>
                  <a:pt x="114002" y="64852"/>
                </a:lnTo>
                <a:cubicBezTo>
                  <a:pt x="110803" y="62880"/>
                  <a:pt x="107305" y="61429"/>
                  <a:pt x="103584" y="60536"/>
                </a:cubicBezTo>
                <a:lnTo>
                  <a:pt x="105184" y="36575"/>
                </a:lnTo>
                <a:cubicBezTo>
                  <a:pt x="114263" y="38100"/>
                  <a:pt x="122634" y="41672"/>
                  <a:pt x="129815" y="46806"/>
                </a:cubicBezTo>
                <a:close/>
                <a:moveTo>
                  <a:pt x="95250" y="83344"/>
                </a:moveTo>
                <a:cubicBezTo>
                  <a:pt x="101821" y="83344"/>
                  <a:pt x="107156" y="88679"/>
                  <a:pt x="107156" y="95250"/>
                </a:cubicBezTo>
                <a:cubicBezTo>
                  <a:pt x="107156" y="101821"/>
                  <a:pt x="101821" y="107156"/>
                  <a:pt x="95250" y="107156"/>
                </a:cubicBezTo>
                <a:cubicBezTo>
                  <a:pt x="88679" y="107156"/>
                  <a:pt x="83344" y="101821"/>
                  <a:pt x="83344" y="95250"/>
                </a:cubicBezTo>
                <a:cubicBezTo>
                  <a:pt x="83344" y="88679"/>
                  <a:pt x="88679" y="83344"/>
                  <a:pt x="95250" y="83344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9" name="Text 47"/>
          <p:cNvSpPr/>
          <p:nvPr/>
        </p:nvSpPr>
        <p:spPr>
          <a:xfrm>
            <a:off x="6615708" y="5629275"/>
            <a:ext cx="5105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Kubernetes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es requisito en ofertas de trabajo DevOps/SRE. Entender que "un container es un proceso Linux con namespaces" desmitifica la tecnología.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Operativos - Arquitectura de Computadores</dc:title>
  <dc:subject>Sistemas Operativos - Arquitectura de Computadores</dc:subject>
  <dc:creator>Kimi</dc:creator>
  <cp:lastModifiedBy>Kimi</cp:lastModifiedBy>
  <cp:revision>1</cp:revision>
  <dcterms:created xsi:type="dcterms:W3CDTF">2026-02-07T18:14:09Z</dcterms:created>
  <dcterms:modified xsi:type="dcterms:W3CDTF">2026-02-07T18:14:09Z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{"Label":"Sistemas Operativos - Arquitectura de Computadores","ContentProducer":"001191110108MACG2KBH8F10000","ProduceID":"19c38eaa-8d12-8edd-8000-000033479d77","ReservedCode1":"","ContentPropagator":"001191110108MACG2KBH8F20000","PropagateID":"19c38eaa-8d12-8edd-8000-000033479d77","ReservedCode2":""}</vt:lpwstr>
  </property>
</Properties>
</file>