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2.png" ContentType="image/png"/>
  <Override PartName="/ppt/media/image3.png" ContentType="image/png"/>
  <Override PartName="/ppt/media/image4.png" ContentType="image/png"/>
  <Override PartName="/ppt/media/image1.png" ContentType="image/png"/>
  <Override PartName="/ppt/slideLayouts/slideLayout14.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22.xml" ContentType="application/vnd.openxmlformats-officedocument.presentationml.slideLayout+xml"/>
  <Override PartName="/ppt/slideLayouts/slideLayout4.xml" ContentType="application/vnd.openxmlformats-officedocument.presentationml.slideLayout+xml"/>
  <Override PartName="/ppt/slideLayouts/slideLayout16.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23.xml" ContentType="application/vnd.openxmlformats-officedocument.presentationml.slideLayout+xml"/>
  <Override PartName="/ppt/slideLayouts/slideLayout5.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9.xml.rels" ContentType="application/vnd.openxmlformats-package.relationships+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17.xml.rels" ContentType="application/vnd.openxmlformats-package.relationships+xml"/>
  <Override PartName="/ppt/slideLayouts/_rels/slideLayout4.xml.rels" ContentType="application/vnd.openxmlformats-package.relationships+xml"/>
  <Override PartName="/ppt/slideLayouts/_rels/slideLayout20.xml.rels" ContentType="application/vnd.openxmlformats-package.relationships+xml"/>
  <Override PartName="/ppt/slideLayouts/slideLayout24.xml" ContentType="application/vnd.openxmlformats-officedocument.presentationml.slideLayout+xml"/>
  <Override PartName="/ppt/slideLayouts/slideLayout6.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_rels/slide3.xml.rels" ContentType="application/vnd.openxmlformats-package.relationships+xml"/>
  <Override PartName="/ppt/slides/_rels/slide13.xml.rels" ContentType="application/vnd.openxmlformats-package.relationships+xml"/>
  <Override PartName="/ppt/slides/_rels/slide2.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6.xml.rels" ContentType="application/vnd.openxmlformats-package.relationships+xml"/>
  <Override PartName="/ppt/slides/_rels/slide5.xml.rels" ContentType="application/vnd.openxmlformats-package.relationships+xml"/>
  <Override PartName="/ppt/slides/_rels/slide15.xml.rels" ContentType="application/vnd.openxmlformats-package.relationships+xml"/>
  <Override PartName="/ppt/slides/_rels/slide4.xml.rels" ContentType="application/vnd.openxmlformats-package.relationships+xml"/>
  <Override PartName="/ppt/slides/_rels/slide14.xml.rels" ContentType="application/vnd.openxmlformats-package.relationships+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theme/theme1.xml" ContentType="application/vnd.openxmlformats-officedocument.theme+xml"/>
  <Override PartName="/ppt/theme/theme2.xml" ContentType="application/vnd.openxmlformats-officedocument.theme+xml"/>
  <Override PartName="/ppt/slideMasters/slideMaster1.xml" ContentType="application/vnd.openxmlformats-officedocument.presentationml.slideMaster+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01"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02" name="PlaceHolder 2"/>
          <p:cNvSpPr>
            <a:spLocks noGrp="1"/>
          </p:cNvSpPr>
          <p:nvPr>
            <p:ph type="body"/>
          </p:nvPr>
        </p:nvSpPr>
        <p:spPr>
          <a:xfrm>
            <a:off x="1043640" y="2323800"/>
            <a:ext cx="6777000" cy="1673280"/>
          </a:xfrm>
          <a:prstGeom prst="rect">
            <a:avLst/>
          </a:prstGeom>
        </p:spPr>
        <p:txBody>
          <a:bodyPr bIns="0" lIns="0" rIns="0" tIns="0" wrap="none"/>
          <a:p>
            <a:endParaRPr/>
          </a:p>
        </p:txBody>
      </p:sp>
      <p:sp>
        <p:nvSpPr>
          <p:cNvPr id="103" name="PlaceHolder 3"/>
          <p:cNvSpPr>
            <a:spLocks noGrp="1"/>
          </p:cNvSpPr>
          <p:nvPr>
            <p:ph type="body"/>
          </p:nvPr>
        </p:nvSpPr>
        <p:spPr>
          <a:xfrm>
            <a:off x="1043640" y="4156200"/>
            <a:ext cx="6777000" cy="167328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05"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106" name="PlaceHolder 3"/>
          <p:cNvSpPr>
            <a:spLocks noGrp="1"/>
          </p:cNvSpPr>
          <p:nvPr>
            <p:ph type="body"/>
          </p:nvPr>
        </p:nvSpPr>
        <p:spPr>
          <a:xfrm>
            <a:off x="4516200" y="2323800"/>
            <a:ext cx="3306960" cy="1673280"/>
          </a:xfrm>
          <a:prstGeom prst="rect">
            <a:avLst/>
          </a:prstGeom>
        </p:spPr>
        <p:txBody>
          <a:bodyPr bIns="0" lIns="0" rIns="0" tIns="0" wrap="none"/>
          <a:p>
            <a:endParaRPr/>
          </a:p>
        </p:txBody>
      </p:sp>
      <p:sp>
        <p:nvSpPr>
          <p:cNvPr id="107" name="PlaceHolder 4"/>
          <p:cNvSpPr>
            <a:spLocks noGrp="1"/>
          </p:cNvSpPr>
          <p:nvPr>
            <p:ph type="body"/>
          </p:nvPr>
        </p:nvSpPr>
        <p:spPr>
          <a:xfrm>
            <a:off x="4516200" y="4156200"/>
            <a:ext cx="3306960" cy="1673280"/>
          </a:xfrm>
          <a:prstGeom prst="rect">
            <a:avLst/>
          </a:prstGeom>
        </p:spPr>
        <p:txBody>
          <a:bodyPr bIns="0" lIns="0" rIns="0" tIns="0" wrap="none"/>
          <a:p>
            <a:endParaRPr/>
          </a:p>
        </p:txBody>
      </p:sp>
      <p:sp>
        <p:nvSpPr>
          <p:cNvPr id="108" name="PlaceHolder 5"/>
          <p:cNvSpPr>
            <a:spLocks noGrp="1"/>
          </p:cNvSpPr>
          <p:nvPr>
            <p:ph type="body"/>
          </p:nvPr>
        </p:nvSpPr>
        <p:spPr>
          <a:xfrm>
            <a:off x="1043640" y="4156200"/>
            <a:ext cx="3306960" cy="167328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10"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111" name="PlaceHolder 3"/>
          <p:cNvSpPr>
            <a:spLocks noGrp="1"/>
          </p:cNvSpPr>
          <p:nvPr>
            <p:ph type="body"/>
          </p:nvPr>
        </p:nvSpPr>
        <p:spPr>
          <a:xfrm>
            <a:off x="4516200" y="2323800"/>
            <a:ext cx="3306960" cy="167328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54"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55" name="PlaceHolder 2"/>
          <p:cNvSpPr>
            <a:spLocks noGrp="1"/>
          </p:cNvSpPr>
          <p:nvPr>
            <p:ph type="subTitle"/>
          </p:nvPr>
        </p:nvSpPr>
        <p:spPr>
          <a:xfrm>
            <a:off x="1043640" y="2323800"/>
            <a:ext cx="6777000" cy="350892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57" name="PlaceHolder 2"/>
          <p:cNvSpPr>
            <a:spLocks noGrp="1"/>
          </p:cNvSpPr>
          <p:nvPr>
            <p:ph type="body"/>
          </p:nvPr>
        </p:nvSpPr>
        <p:spPr>
          <a:xfrm>
            <a:off x="1043640" y="2323800"/>
            <a:ext cx="6777000" cy="350856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59" name="PlaceHolder 2"/>
          <p:cNvSpPr>
            <a:spLocks noGrp="1"/>
          </p:cNvSpPr>
          <p:nvPr>
            <p:ph type="body"/>
          </p:nvPr>
        </p:nvSpPr>
        <p:spPr>
          <a:xfrm>
            <a:off x="1043640" y="2323800"/>
            <a:ext cx="3306960" cy="3508560"/>
          </a:xfrm>
          <a:prstGeom prst="rect">
            <a:avLst/>
          </a:prstGeom>
        </p:spPr>
        <p:txBody>
          <a:bodyPr bIns="0" lIns="0" rIns="0" tIns="0" wrap="none"/>
          <a:p>
            <a:endParaRPr/>
          </a:p>
        </p:txBody>
      </p:sp>
      <p:sp>
        <p:nvSpPr>
          <p:cNvPr id="160" name="PlaceHolder 3"/>
          <p:cNvSpPr>
            <a:spLocks noGrp="1"/>
          </p:cNvSpPr>
          <p:nvPr>
            <p:ph type="body"/>
          </p:nvPr>
        </p:nvSpPr>
        <p:spPr>
          <a:xfrm>
            <a:off x="4516200" y="2323800"/>
            <a:ext cx="3306960" cy="350856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61"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62" name="PlaceHolder 1"/>
          <p:cNvSpPr>
            <a:spLocks noGrp="1"/>
          </p:cNvSpPr>
          <p:nvPr>
            <p:ph type="subTitle"/>
          </p:nvPr>
        </p:nvSpPr>
        <p:spPr>
          <a:xfrm>
            <a:off x="1043640" y="1027800"/>
            <a:ext cx="7024320" cy="480456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63"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64"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165" name="PlaceHolder 3"/>
          <p:cNvSpPr>
            <a:spLocks noGrp="1"/>
          </p:cNvSpPr>
          <p:nvPr>
            <p:ph type="body"/>
          </p:nvPr>
        </p:nvSpPr>
        <p:spPr>
          <a:xfrm>
            <a:off x="1043640" y="4156200"/>
            <a:ext cx="3306960" cy="1673280"/>
          </a:xfrm>
          <a:prstGeom prst="rect">
            <a:avLst/>
          </a:prstGeom>
        </p:spPr>
        <p:txBody>
          <a:bodyPr bIns="0" lIns="0" rIns="0" tIns="0" wrap="none"/>
          <a:p>
            <a:endParaRPr/>
          </a:p>
        </p:txBody>
      </p:sp>
      <p:sp>
        <p:nvSpPr>
          <p:cNvPr id="166" name="PlaceHolder 4"/>
          <p:cNvSpPr>
            <a:spLocks noGrp="1"/>
          </p:cNvSpPr>
          <p:nvPr>
            <p:ph type="body"/>
          </p:nvPr>
        </p:nvSpPr>
        <p:spPr>
          <a:xfrm>
            <a:off x="4516200" y="2323800"/>
            <a:ext cx="3306960" cy="350856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80"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81" name="PlaceHolder 2"/>
          <p:cNvSpPr>
            <a:spLocks noGrp="1"/>
          </p:cNvSpPr>
          <p:nvPr>
            <p:ph type="subTitle"/>
          </p:nvPr>
        </p:nvSpPr>
        <p:spPr>
          <a:xfrm>
            <a:off x="1043640" y="2323800"/>
            <a:ext cx="6777000" cy="350892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67"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68" name="PlaceHolder 2"/>
          <p:cNvSpPr>
            <a:spLocks noGrp="1"/>
          </p:cNvSpPr>
          <p:nvPr>
            <p:ph type="body"/>
          </p:nvPr>
        </p:nvSpPr>
        <p:spPr>
          <a:xfrm>
            <a:off x="1043640" y="2323800"/>
            <a:ext cx="3306960" cy="3508560"/>
          </a:xfrm>
          <a:prstGeom prst="rect">
            <a:avLst/>
          </a:prstGeom>
        </p:spPr>
        <p:txBody>
          <a:bodyPr bIns="0" lIns="0" rIns="0" tIns="0" wrap="none"/>
          <a:p>
            <a:endParaRPr/>
          </a:p>
        </p:txBody>
      </p:sp>
      <p:sp>
        <p:nvSpPr>
          <p:cNvPr id="169" name="PlaceHolder 3"/>
          <p:cNvSpPr>
            <a:spLocks noGrp="1"/>
          </p:cNvSpPr>
          <p:nvPr>
            <p:ph type="body"/>
          </p:nvPr>
        </p:nvSpPr>
        <p:spPr>
          <a:xfrm>
            <a:off x="4516200" y="2323800"/>
            <a:ext cx="3306960" cy="1673280"/>
          </a:xfrm>
          <a:prstGeom prst="rect">
            <a:avLst/>
          </a:prstGeom>
        </p:spPr>
        <p:txBody>
          <a:bodyPr bIns="0" lIns="0" rIns="0" tIns="0" wrap="none"/>
          <a:p>
            <a:endParaRPr/>
          </a:p>
        </p:txBody>
      </p:sp>
      <p:sp>
        <p:nvSpPr>
          <p:cNvPr id="170" name="PlaceHolder 4"/>
          <p:cNvSpPr>
            <a:spLocks noGrp="1"/>
          </p:cNvSpPr>
          <p:nvPr>
            <p:ph type="body"/>
          </p:nvPr>
        </p:nvSpPr>
        <p:spPr>
          <a:xfrm>
            <a:off x="4516200" y="4156200"/>
            <a:ext cx="3306960" cy="167328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71"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72"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173" name="PlaceHolder 3"/>
          <p:cNvSpPr>
            <a:spLocks noGrp="1"/>
          </p:cNvSpPr>
          <p:nvPr>
            <p:ph type="body"/>
          </p:nvPr>
        </p:nvSpPr>
        <p:spPr>
          <a:xfrm>
            <a:off x="4516200" y="2323800"/>
            <a:ext cx="3306960" cy="1673280"/>
          </a:xfrm>
          <a:prstGeom prst="rect">
            <a:avLst/>
          </a:prstGeom>
        </p:spPr>
        <p:txBody>
          <a:bodyPr bIns="0" lIns="0" rIns="0" tIns="0" wrap="none"/>
          <a:p>
            <a:endParaRPr/>
          </a:p>
        </p:txBody>
      </p:sp>
      <p:sp>
        <p:nvSpPr>
          <p:cNvPr id="174" name="PlaceHolder 4"/>
          <p:cNvSpPr>
            <a:spLocks noGrp="1"/>
          </p:cNvSpPr>
          <p:nvPr>
            <p:ph type="body"/>
          </p:nvPr>
        </p:nvSpPr>
        <p:spPr>
          <a:xfrm>
            <a:off x="1043640" y="4156200"/>
            <a:ext cx="6776640" cy="167328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75"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76" name="PlaceHolder 2"/>
          <p:cNvSpPr>
            <a:spLocks noGrp="1"/>
          </p:cNvSpPr>
          <p:nvPr>
            <p:ph type="body"/>
          </p:nvPr>
        </p:nvSpPr>
        <p:spPr>
          <a:xfrm>
            <a:off x="1043640" y="2323800"/>
            <a:ext cx="6777000" cy="1673280"/>
          </a:xfrm>
          <a:prstGeom prst="rect">
            <a:avLst/>
          </a:prstGeom>
        </p:spPr>
        <p:txBody>
          <a:bodyPr bIns="0" lIns="0" rIns="0" tIns="0" wrap="none"/>
          <a:p>
            <a:endParaRPr/>
          </a:p>
        </p:txBody>
      </p:sp>
      <p:sp>
        <p:nvSpPr>
          <p:cNvPr id="177" name="PlaceHolder 3"/>
          <p:cNvSpPr>
            <a:spLocks noGrp="1"/>
          </p:cNvSpPr>
          <p:nvPr>
            <p:ph type="body"/>
          </p:nvPr>
        </p:nvSpPr>
        <p:spPr>
          <a:xfrm>
            <a:off x="1043640" y="4156200"/>
            <a:ext cx="6777000" cy="167328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79"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180" name="PlaceHolder 3"/>
          <p:cNvSpPr>
            <a:spLocks noGrp="1"/>
          </p:cNvSpPr>
          <p:nvPr>
            <p:ph type="body"/>
          </p:nvPr>
        </p:nvSpPr>
        <p:spPr>
          <a:xfrm>
            <a:off x="4516200" y="2323800"/>
            <a:ext cx="3306960" cy="1673280"/>
          </a:xfrm>
          <a:prstGeom prst="rect">
            <a:avLst/>
          </a:prstGeom>
        </p:spPr>
        <p:txBody>
          <a:bodyPr bIns="0" lIns="0" rIns="0" tIns="0" wrap="none"/>
          <a:p>
            <a:endParaRPr/>
          </a:p>
        </p:txBody>
      </p:sp>
      <p:sp>
        <p:nvSpPr>
          <p:cNvPr id="181" name="PlaceHolder 4"/>
          <p:cNvSpPr>
            <a:spLocks noGrp="1"/>
          </p:cNvSpPr>
          <p:nvPr>
            <p:ph type="body"/>
          </p:nvPr>
        </p:nvSpPr>
        <p:spPr>
          <a:xfrm>
            <a:off x="4516200" y="4156200"/>
            <a:ext cx="3306960" cy="1673280"/>
          </a:xfrm>
          <a:prstGeom prst="rect">
            <a:avLst/>
          </a:prstGeom>
        </p:spPr>
        <p:txBody>
          <a:bodyPr bIns="0" lIns="0" rIns="0" tIns="0" wrap="none"/>
          <a:p>
            <a:endParaRPr/>
          </a:p>
        </p:txBody>
      </p:sp>
      <p:sp>
        <p:nvSpPr>
          <p:cNvPr id="182" name="PlaceHolder 5"/>
          <p:cNvSpPr>
            <a:spLocks noGrp="1"/>
          </p:cNvSpPr>
          <p:nvPr>
            <p:ph type="body"/>
          </p:nvPr>
        </p:nvSpPr>
        <p:spPr>
          <a:xfrm>
            <a:off x="1043640" y="4156200"/>
            <a:ext cx="3306960" cy="167328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184"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185" name="PlaceHolder 3"/>
          <p:cNvSpPr>
            <a:spLocks noGrp="1"/>
          </p:cNvSpPr>
          <p:nvPr>
            <p:ph type="body"/>
          </p:nvPr>
        </p:nvSpPr>
        <p:spPr>
          <a:xfrm>
            <a:off x="4516200" y="2323800"/>
            <a:ext cx="3306960" cy="1673280"/>
          </a:xfrm>
          <a:prstGeom prst="rect">
            <a:avLst/>
          </a:prstGeom>
        </p:spPr>
        <p:txBody>
          <a:bodyP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83" name="PlaceHolder 2"/>
          <p:cNvSpPr>
            <a:spLocks noGrp="1"/>
          </p:cNvSpPr>
          <p:nvPr>
            <p:ph type="body"/>
          </p:nvPr>
        </p:nvSpPr>
        <p:spPr>
          <a:xfrm>
            <a:off x="1043640" y="2323800"/>
            <a:ext cx="6777000" cy="35085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85" name="PlaceHolder 2"/>
          <p:cNvSpPr>
            <a:spLocks noGrp="1"/>
          </p:cNvSpPr>
          <p:nvPr>
            <p:ph type="body"/>
          </p:nvPr>
        </p:nvSpPr>
        <p:spPr>
          <a:xfrm>
            <a:off x="1043640" y="2323800"/>
            <a:ext cx="3306960" cy="3508560"/>
          </a:xfrm>
          <a:prstGeom prst="rect">
            <a:avLst/>
          </a:prstGeom>
        </p:spPr>
        <p:txBody>
          <a:bodyPr bIns="0" lIns="0" rIns="0" tIns="0" wrap="none"/>
          <a:p>
            <a:endParaRPr/>
          </a:p>
        </p:txBody>
      </p:sp>
      <p:sp>
        <p:nvSpPr>
          <p:cNvPr id="86" name="PlaceHolder 3"/>
          <p:cNvSpPr>
            <a:spLocks noGrp="1"/>
          </p:cNvSpPr>
          <p:nvPr>
            <p:ph type="body"/>
          </p:nvPr>
        </p:nvSpPr>
        <p:spPr>
          <a:xfrm>
            <a:off x="4516200" y="2323800"/>
            <a:ext cx="3306960" cy="350856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87"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88" name="PlaceHolder 1"/>
          <p:cNvSpPr>
            <a:spLocks noGrp="1"/>
          </p:cNvSpPr>
          <p:nvPr>
            <p:ph type="subTitle"/>
          </p:nvPr>
        </p:nvSpPr>
        <p:spPr>
          <a:xfrm>
            <a:off x="1043640" y="1027800"/>
            <a:ext cx="7024320" cy="480456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90"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91" name="PlaceHolder 3"/>
          <p:cNvSpPr>
            <a:spLocks noGrp="1"/>
          </p:cNvSpPr>
          <p:nvPr>
            <p:ph type="body"/>
          </p:nvPr>
        </p:nvSpPr>
        <p:spPr>
          <a:xfrm>
            <a:off x="1043640" y="4156200"/>
            <a:ext cx="3306960" cy="1673280"/>
          </a:xfrm>
          <a:prstGeom prst="rect">
            <a:avLst/>
          </a:prstGeom>
        </p:spPr>
        <p:txBody>
          <a:bodyPr bIns="0" lIns="0" rIns="0" tIns="0" wrap="none"/>
          <a:p>
            <a:endParaRPr/>
          </a:p>
        </p:txBody>
      </p:sp>
      <p:sp>
        <p:nvSpPr>
          <p:cNvPr id="92" name="PlaceHolder 4"/>
          <p:cNvSpPr>
            <a:spLocks noGrp="1"/>
          </p:cNvSpPr>
          <p:nvPr>
            <p:ph type="body"/>
          </p:nvPr>
        </p:nvSpPr>
        <p:spPr>
          <a:xfrm>
            <a:off x="4516200" y="2323800"/>
            <a:ext cx="3306960" cy="350856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93"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94" name="PlaceHolder 2"/>
          <p:cNvSpPr>
            <a:spLocks noGrp="1"/>
          </p:cNvSpPr>
          <p:nvPr>
            <p:ph type="body"/>
          </p:nvPr>
        </p:nvSpPr>
        <p:spPr>
          <a:xfrm>
            <a:off x="1043640" y="2323800"/>
            <a:ext cx="3306960" cy="3508560"/>
          </a:xfrm>
          <a:prstGeom prst="rect">
            <a:avLst/>
          </a:prstGeom>
        </p:spPr>
        <p:txBody>
          <a:bodyPr bIns="0" lIns="0" rIns="0" tIns="0" wrap="none"/>
          <a:p>
            <a:endParaRPr/>
          </a:p>
        </p:txBody>
      </p:sp>
      <p:sp>
        <p:nvSpPr>
          <p:cNvPr id="95" name="PlaceHolder 3"/>
          <p:cNvSpPr>
            <a:spLocks noGrp="1"/>
          </p:cNvSpPr>
          <p:nvPr>
            <p:ph type="body"/>
          </p:nvPr>
        </p:nvSpPr>
        <p:spPr>
          <a:xfrm>
            <a:off x="4516200" y="2323800"/>
            <a:ext cx="3306960" cy="1673280"/>
          </a:xfrm>
          <a:prstGeom prst="rect">
            <a:avLst/>
          </a:prstGeom>
        </p:spPr>
        <p:txBody>
          <a:bodyPr bIns="0" lIns="0" rIns="0" tIns="0" wrap="none"/>
          <a:p>
            <a:endParaRPr/>
          </a:p>
        </p:txBody>
      </p:sp>
      <p:sp>
        <p:nvSpPr>
          <p:cNvPr id="96" name="PlaceHolder 4"/>
          <p:cNvSpPr>
            <a:spLocks noGrp="1"/>
          </p:cNvSpPr>
          <p:nvPr>
            <p:ph type="body"/>
          </p:nvPr>
        </p:nvSpPr>
        <p:spPr>
          <a:xfrm>
            <a:off x="4516200" y="4156200"/>
            <a:ext cx="3306960" cy="167328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1043640" y="1027800"/>
            <a:ext cx="7024320" cy="1143000"/>
          </a:xfrm>
          <a:prstGeom prst="rect">
            <a:avLst/>
          </a:prstGeom>
        </p:spPr>
        <p:txBody>
          <a:bodyPr anchor="ctr" bIns="0" lIns="0" rIns="0" tIns="0" wrap="none"/>
          <a:p>
            <a:endParaRPr/>
          </a:p>
        </p:txBody>
      </p:sp>
      <p:sp>
        <p:nvSpPr>
          <p:cNvPr id="98" name="PlaceHolder 2"/>
          <p:cNvSpPr>
            <a:spLocks noGrp="1"/>
          </p:cNvSpPr>
          <p:nvPr>
            <p:ph type="body"/>
          </p:nvPr>
        </p:nvSpPr>
        <p:spPr>
          <a:xfrm>
            <a:off x="1043640" y="2323800"/>
            <a:ext cx="3306960" cy="1673280"/>
          </a:xfrm>
          <a:prstGeom prst="rect">
            <a:avLst/>
          </a:prstGeom>
        </p:spPr>
        <p:txBody>
          <a:bodyPr bIns="0" lIns="0" rIns="0" tIns="0" wrap="none"/>
          <a:p>
            <a:endParaRPr/>
          </a:p>
        </p:txBody>
      </p:sp>
      <p:sp>
        <p:nvSpPr>
          <p:cNvPr id="99" name="PlaceHolder 3"/>
          <p:cNvSpPr>
            <a:spLocks noGrp="1"/>
          </p:cNvSpPr>
          <p:nvPr>
            <p:ph type="body"/>
          </p:nvPr>
        </p:nvSpPr>
        <p:spPr>
          <a:xfrm>
            <a:off x="4516200" y="2323800"/>
            <a:ext cx="3306960" cy="1673280"/>
          </a:xfrm>
          <a:prstGeom prst="rect">
            <a:avLst/>
          </a:prstGeom>
        </p:spPr>
        <p:txBody>
          <a:bodyPr bIns="0" lIns="0" rIns="0" tIns="0" wrap="none"/>
          <a:p>
            <a:endParaRPr/>
          </a:p>
        </p:txBody>
      </p:sp>
      <p:sp>
        <p:nvSpPr>
          <p:cNvPr id="100" name="PlaceHolder 4"/>
          <p:cNvSpPr>
            <a:spLocks noGrp="1"/>
          </p:cNvSpPr>
          <p:nvPr>
            <p:ph type="body"/>
          </p:nvPr>
        </p:nvSpPr>
        <p:spPr>
          <a:xfrm>
            <a:off x="1043640" y="4156200"/>
            <a:ext cx="6776640" cy="167328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CustomShape 1"/>
          <p:cNvSpPr/>
          <p:nvPr/>
        </p:nvSpPr>
        <p:spPr>
          <a:xfrm>
            <a:off x="992160" y="0"/>
            <a:ext cx="1599840" cy="6857640"/>
          </a:xfrm>
          <a:prstGeom prst="rect">
            <a:avLst/>
          </a:prstGeom>
          <a:solidFill>
            <a:srgbClr val="ffffff"/>
          </a:solidFill>
        </p:spPr>
      </p:sp>
      <p:sp>
        <p:nvSpPr>
          <p:cNvPr id="1" name="CustomShape 2"/>
          <p:cNvSpPr/>
          <p:nvPr/>
        </p:nvSpPr>
        <p:spPr>
          <a:xfrm>
            <a:off x="77760" y="0"/>
            <a:ext cx="456840" cy="6857640"/>
          </a:xfrm>
          <a:prstGeom prst="rect">
            <a:avLst/>
          </a:prstGeom>
          <a:solidFill>
            <a:srgbClr val="ffffff"/>
          </a:solidFill>
        </p:spPr>
      </p:sp>
      <p:sp>
        <p:nvSpPr>
          <p:cNvPr id="2" name="CustomShape 3"/>
          <p:cNvSpPr/>
          <p:nvPr/>
        </p:nvSpPr>
        <p:spPr>
          <a:xfrm>
            <a:off x="306360" y="0"/>
            <a:ext cx="761760" cy="6857640"/>
          </a:xfrm>
          <a:prstGeom prst="rect">
            <a:avLst/>
          </a:prstGeom>
          <a:solidFill>
            <a:srgbClr val="ffffff"/>
          </a:solidFill>
        </p:spPr>
      </p:sp>
      <p:sp>
        <p:nvSpPr>
          <p:cNvPr id="3" name="CustomShape 4"/>
          <p:cNvSpPr/>
          <p:nvPr/>
        </p:nvSpPr>
        <p:spPr>
          <a:xfrm>
            <a:off x="1414800" y="0"/>
            <a:ext cx="1599840" cy="6857640"/>
          </a:xfrm>
          <a:prstGeom prst="rect">
            <a:avLst/>
          </a:prstGeom>
          <a:solidFill>
            <a:srgbClr val="ffffff"/>
          </a:solidFill>
        </p:spPr>
      </p:sp>
      <p:sp>
        <p:nvSpPr>
          <p:cNvPr id="4" name="CustomShape 5"/>
          <p:cNvSpPr/>
          <p:nvPr/>
        </p:nvSpPr>
        <p:spPr>
          <a:xfrm>
            <a:off x="500400" y="0"/>
            <a:ext cx="456840" cy="6857640"/>
          </a:xfrm>
          <a:prstGeom prst="rect">
            <a:avLst/>
          </a:prstGeom>
          <a:solidFill>
            <a:srgbClr val="ffffff"/>
          </a:solidFill>
        </p:spPr>
      </p:sp>
      <p:sp>
        <p:nvSpPr>
          <p:cNvPr id="5" name="CustomShape 6"/>
          <p:cNvSpPr/>
          <p:nvPr/>
        </p:nvSpPr>
        <p:spPr>
          <a:xfrm>
            <a:off x="729000" y="0"/>
            <a:ext cx="761760" cy="6857640"/>
          </a:xfrm>
          <a:prstGeom prst="rect">
            <a:avLst/>
          </a:prstGeom>
          <a:solidFill>
            <a:srgbClr val="ffffff"/>
          </a:solidFill>
        </p:spPr>
      </p:sp>
      <p:sp>
        <p:nvSpPr>
          <p:cNvPr id="6" name="CustomShape 7"/>
          <p:cNvSpPr/>
          <p:nvPr/>
        </p:nvSpPr>
        <p:spPr>
          <a:xfrm>
            <a:off x="8307360" y="6858000"/>
            <a:ext cx="1599840" cy="6857640"/>
          </a:xfrm>
          <a:prstGeom prst="rect">
            <a:avLst/>
          </a:prstGeom>
          <a:solidFill>
            <a:srgbClr val="ffffff"/>
          </a:solidFill>
        </p:spPr>
      </p:sp>
      <p:sp>
        <p:nvSpPr>
          <p:cNvPr id="7" name="CustomShape 8"/>
          <p:cNvSpPr/>
          <p:nvPr/>
        </p:nvSpPr>
        <p:spPr>
          <a:xfrm>
            <a:off x="9221760" y="6858000"/>
            <a:ext cx="456840" cy="6857640"/>
          </a:xfrm>
          <a:prstGeom prst="rect">
            <a:avLst/>
          </a:prstGeom>
          <a:solidFill>
            <a:srgbClr val="ffffff"/>
          </a:solidFill>
        </p:spPr>
      </p:sp>
      <p:sp>
        <p:nvSpPr>
          <p:cNvPr id="8" name="CustomShape 9"/>
          <p:cNvSpPr/>
          <p:nvPr/>
        </p:nvSpPr>
        <p:spPr>
          <a:xfrm>
            <a:off x="8993160" y="6858000"/>
            <a:ext cx="761760" cy="6857640"/>
          </a:xfrm>
          <a:prstGeom prst="rect">
            <a:avLst/>
          </a:prstGeom>
          <a:solidFill>
            <a:srgbClr val="ffffff"/>
          </a:solidFill>
        </p:spPr>
      </p:sp>
      <p:sp>
        <p:nvSpPr>
          <p:cNvPr id="9" name="CustomShape 10"/>
          <p:cNvSpPr/>
          <p:nvPr/>
        </p:nvSpPr>
        <p:spPr>
          <a:xfrm>
            <a:off x="3887640" y="0"/>
            <a:ext cx="2819160" cy="6857640"/>
          </a:xfrm>
          <a:prstGeom prst="rect">
            <a:avLst/>
          </a:prstGeom>
          <a:solidFill>
            <a:srgbClr val="ffffff"/>
          </a:solidFill>
        </p:spPr>
      </p:sp>
      <p:sp>
        <p:nvSpPr>
          <p:cNvPr id="10" name="CustomShape 11"/>
          <p:cNvSpPr/>
          <p:nvPr/>
        </p:nvSpPr>
        <p:spPr>
          <a:xfrm>
            <a:off x="2973240" y="0"/>
            <a:ext cx="456840" cy="6857640"/>
          </a:xfrm>
          <a:prstGeom prst="rect">
            <a:avLst/>
          </a:prstGeom>
          <a:solidFill>
            <a:srgbClr val="ffffff"/>
          </a:solidFill>
        </p:spPr>
      </p:sp>
      <p:sp>
        <p:nvSpPr>
          <p:cNvPr id="11" name="CustomShape 12"/>
          <p:cNvSpPr/>
          <p:nvPr/>
        </p:nvSpPr>
        <p:spPr>
          <a:xfrm>
            <a:off x="3201840" y="0"/>
            <a:ext cx="761760" cy="6857640"/>
          </a:xfrm>
          <a:prstGeom prst="rect">
            <a:avLst/>
          </a:prstGeom>
          <a:solidFill>
            <a:srgbClr val="ffffff"/>
          </a:solidFill>
        </p:spPr>
      </p:sp>
      <p:sp>
        <p:nvSpPr>
          <p:cNvPr id="12" name="CustomShape 13"/>
          <p:cNvSpPr/>
          <p:nvPr/>
        </p:nvSpPr>
        <p:spPr>
          <a:xfrm>
            <a:off x="65880" y="5034960"/>
            <a:ext cx="9143640" cy="1175400"/>
          </a:xfrm>
          <a:prstGeom prst="rect">
            <a:avLst/>
          </a:prstGeom>
          <a:ln w="6480">
            <a:solidFill>
              <a:srgbClr val="ffffff"/>
            </a:solidFill>
            <a:round/>
          </a:ln>
        </p:spPr>
      </p:sp>
      <p:sp>
        <p:nvSpPr>
          <p:cNvPr id="13" name="CustomShape 14"/>
          <p:cNvSpPr/>
          <p:nvPr/>
        </p:nvSpPr>
        <p:spPr>
          <a:xfrm>
            <a:off x="65880" y="3467520"/>
            <a:ext cx="9143640" cy="890280"/>
          </a:xfrm>
          <a:prstGeom prst="rect">
            <a:avLst/>
          </a:prstGeom>
          <a:ln w="6480">
            <a:solidFill>
              <a:srgbClr val="ffffff"/>
            </a:solidFill>
            <a:round/>
          </a:ln>
        </p:spPr>
      </p:sp>
      <p:sp>
        <p:nvSpPr>
          <p:cNvPr id="14" name="CustomShape 15"/>
          <p:cNvSpPr/>
          <p:nvPr/>
        </p:nvSpPr>
        <p:spPr>
          <a:xfrm>
            <a:off x="54000" y="5640840"/>
            <a:ext cx="3004200" cy="1211040"/>
          </a:xfrm>
          <a:prstGeom prst="rect">
            <a:avLst/>
          </a:prstGeom>
          <a:ln w="6480">
            <a:solidFill>
              <a:srgbClr val="ffffff"/>
            </a:solidFill>
            <a:round/>
          </a:ln>
        </p:spPr>
      </p:sp>
      <p:sp>
        <p:nvSpPr>
          <p:cNvPr id="15" name="CustomShape 16"/>
          <p:cNvSpPr/>
          <p:nvPr/>
        </p:nvSpPr>
        <p:spPr>
          <a:xfrm>
            <a:off x="65880" y="5284440"/>
            <a:ext cx="9143640" cy="1478160"/>
          </a:xfrm>
          <a:prstGeom prst="rect">
            <a:avLst/>
          </a:prstGeom>
          <a:ln w="6480">
            <a:solidFill>
              <a:srgbClr val="ffffff"/>
            </a:solidFill>
            <a:round/>
          </a:ln>
        </p:spPr>
      </p:sp>
      <p:sp>
        <p:nvSpPr>
          <p:cNvPr id="16" name="CustomShape 17"/>
          <p:cNvSpPr/>
          <p:nvPr/>
        </p:nvSpPr>
        <p:spPr>
          <a:xfrm>
            <a:off x="2215080" y="5132160"/>
            <a:ext cx="6982200" cy="1719720"/>
          </a:xfrm>
          <a:prstGeom prst="rect">
            <a:avLst/>
          </a:prstGeom>
          <a:ln w="6480">
            <a:solidFill>
              <a:srgbClr val="ffffff"/>
            </a:solidFill>
            <a:round/>
          </a:ln>
        </p:spPr>
      </p:sp>
      <p:sp>
        <p:nvSpPr>
          <p:cNvPr id="17" name="CustomShape 18"/>
          <p:cNvSpPr/>
          <p:nvPr/>
        </p:nvSpPr>
        <p:spPr>
          <a:xfrm>
            <a:off x="3528000" y="2552040"/>
            <a:ext cx="1600920" cy="1387800"/>
          </a:xfrm>
          <a:prstGeom prst="rect">
            <a:avLst>
              <a:gd fmla="val 115470" name="adj1"/>
              <a:gd fmla="val 115470" name="adj2"/>
            </a:avLst>
          </a:prstGeom>
          <a:solidFill>
            <a:srgbClr val="ffffff"/>
          </a:solidFill>
          <a:ln w="12600">
            <a:solidFill>
              <a:srgbClr val="ffffff"/>
            </a:solidFill>
            <a:round/>
          </a:ln>
        </p:spPr>
      </p:sp>
      <p:sp>
        <p:nvSpPr>
          <p:cNvPr id="18" name="CustomShape 19"/>
          <p:cNvSpPr/>
          <p:nvPr/>
        </p:nvSpPr>
        <p:spPr>
          <a:xfrm>
            <a:off x="4251960" y="3818880"/>
            <a:ext cx="1600920" cy="1387800"/>
          </a:xfrm>
          <a:prstGeom prst="rect">
            <a:avLst>
              <a:gd fmla="val 115470" name="adj1"/>
              <a:gd fmla="val 115470" name="adj2"/>
            </a:avLst>
          </a:prstGeom>
          <a:solidFill>
            <a:srgbClr val="ffffff"/>
          </a:solidFill>
          <a:ln w="12600">
            <a:solidFill>
              <a:srgbClr val="ffffff"/>
            </a:solidFill>
            <a:round/>
          </a:ln>
        </p:spPr>
      </p:sp>
      <p:sp>
        <p:nvSpPr>
          <p:cNvPr id="19" name="CustomShape 20"/>
          <p:cNvSpPr/>
          <p:nvPr/>
        </p:nvSpPr>
        <p:spPr>
          <a:xfrm>
            <a:off x="4261680" y="1285200"/>
            <a:ext cx="1600920" cy="1387800"/>
          </a:xfrm>
          <a:prstGeom prst="rect">
            <a:avLst>
              <a:gd fmla="val 115470" name="adj1"/>
              <a:gd fmla="val 115470" name="adj2"/>
            </a:avLst>
          </a:prstGeom>
          <a:solidFill>
            <a:srgbClr val="ffffff"/>
          </a:solidFill>
          <a:ln w="12600">
            <a:solidFill>
              <a:srgbClr val="ffffff"/>
            </a:solidFill>
            <a:round/>
          </a:ln>
        </p:spPr>
      </p:sp>
      <p:sp>
        <p:nvSpPr>
          <p:cNvPr id="20" name="CustomShape 21"/>
          <p:cNvSpPr/>
          <p:nvPr/>
        </p:nvSpPr>
        <p:spPr>
          <a:xfrm>
            <a:off x="3508920" y="18360"/>
            <a:ext cx="1600920" cy="1387800"/>
          </a:xfrm>
          <a:prstGeom prst="rect">
            <a:avLst>
              <a:gd fmla="val 115470" name="adj1"/>
              <a:gd fmla="val 115470" name="adj2"/>
            </a:avLst>
          </a:prstGeom>
          <a:solidFill>
            <a:srgbClr val="ffffff"/>
          </a:solidFill>
          <a:ln w="12600">
            <a:solidFill>
              <a:srgbClr val="ffffff"/>
            </a:solidFill>
            <a:round/>
          </a:ln>
        </p:spPr>
      </p:sp>
      <p:sp>
        <p:nvSpPr>
          <p:cNvPr id="21" name="CustomShape 22"/>
          <p:cNvSpPr/>
          <p:nvPr/>
        </p:nvSpPr>
        <p:spPr>
          <a:xfrm>
            <a:off x="4995000" y="5076000"/>
            <a:ext cx="1600920" cy="1387800"/>
          </a:xfrm>
          <a:prstGeom prst="rect">
            <a:avLst>
              <a:gd fmla="val 115470" name="adj1"/>
              <a:gd fmla="val 115470" name="adj2"/>
            </a:avLst>
          </a:prstGeom>
          <a:solidFill>
            <a:srgbClr val="ffffff"/>
          </a:solidFill>
          <a:ln w="12600">
            <a:solidFill>
              <a:srgbClr val="ffffff"/>
            </a:solidFill>
            <a:round/>
          </a:ln>
        </p:spPr>
      </p:sp>
      <p:sp>
        <p:nvSpPr>
          <p:cNvPr id="22" name="CustomShape 23"/>
          <p:cNvSpPr/>
          <p:nvPr/>
        </p:nvSpPr>
        <p:spPr>
          <a:xfrm>
            <a:off x="126720" y="3979080"/>
            <a:ext cx="1261080" cy="1387800"/>
          </a:xfrm>
          <a:prstGeom prst="rect">
            <a:avLst/>
          </a:prstGeom>
          <a:solidFill>
            <a:srgbClr val="ffffff"/>
          </a:solidFill>
          <a:ln w="12600">
            <a:solidFill>
              <a:srgbClr val="ffffff"/>
            </a:solidFill>
            <a:round/>
          </a:ln>
        </p:spPr>
      </p:sp>
      <p:sp>
        <p:nvSpPr>
          <p:cNvPr id="23" name="CustomShape 24"/>
          <p:cNvSpPr/>
          <p:nvPr/>
        </p:nvSpPr>
        <p:spPr>
          <a:xfrm>
            <a:off x="556200" y="5095080"/>
            <a:ext cx="1600920" cy="1387800"/>
          </a:xfrm>
          <a:prstGeom prst="rect">
            <a:avLst>
              <a:gd fmla="val 115470" name="adj1"/>
              <a:gd fmla="val 115470" name="adj2"/>
            </a:avLst>
          </a:prstGeom>
          <a:solidFill>
            <a:srgbClr val="ffffff"/>
          </a:solidFill>
          <a:ln w="12600">
            <a:solidFill>
              <a:srgbClr val="ffffff"/>
            </a:solidFill>
            <a:round/>
          </a:ln>
        </p:spPr>
      </p:sp>
      <p:sp>
        <p:nvSpPr>
          <p:cNvPr id="24" name="CustomShape 25"/>
          <p:cNvSpPr/>
          <p:nvPr/>
        </p:nvSpPr>
        <p:spPr>
          <a:xfrm>
            <a:off x="585000" y="2542320"/>
            <a:ext cx="1600920" cy="1387800"/>
          </a:xfrm>
          <a:prstGeom prst="rect">
            <a:avLst>
              <a:gd fmla="val 115470" name="adj1"/>
              <a:gd fmla="val 115470" name="adj2"/>
            </a:avLst>
          </a:prstGeom>
          <a:solidFill>
            <a:srgbClr val="ffffff"/>
          </a:solidFill>
          <a:ln w="12600">
            <a:solidFill>
              <a:srgbClr val="ffffff"/>
            </a:solidFill>
            <a:round/>
          </a:ln>
        </p:spPr>
      </p:sp>
      <p:sp>
        <p:nvSpPr>
          <p:cNvPr id="25" name="CustomShape 26"/>
          <p:cNvSpPr/>
          <p:nvPr/>
        </p:nvSpPr>
        <p:spPr>
          <a:xfrm>
            <a:off x="1308600" y="3818880"/>
            <a:ext cx="1600920" cy="1387800"/>
          </a:xfrm>
          <a:prstGeom prst="rect">
            <a:avLst>
              <a:gd fmla="val 115470" name="adj1"/>
              <a:gd fmla="val 115470" name="adj2"/>
            </a:avLst>
          </a:prstGeom>
          <a:solidFill>
            <a:srgbClr val="ffffff"/>
          </a:solidFill>
          <a:ln w="12600">
            <a:solidFill>
              <a:srgbClr val="ffffff"/>
            </a:solidFill>
            <a:round/>
          </a:ln>
        </p:spPr>
      </p:sp>
      <p:sp>
        <p:nvSpPr>
          <p:cNvPr id="26" name="CustomShape 27"/>
          <p:cNvSpPr/>
          <p:nvPr/>
        </p:nvSpPr>
        <p:spPr>
          <a:xfrm>
            <a:off x="2042280" y="5104440"/>
            <a:ext cx="1600920" cy="1387800"/>
          </a:xfrm>
          <a:prstGeom prst="rect">
            <a:avLst>
              <a:gd fmla="val 115470" name="adj1"/>
              <a:gd fmla="val 115470" name="adj2"/>
            </a:avLst>
          </a:prstGeom>
          <a:solidFill>
            <a:srgbClr val="ffffff"/>
          </a:solidFill>
          <a:ln w="12600">
            <a:solidFill>
              <a:srgbClr val="ffffff"/>
            </a:solidFill>
            <a:round/>
          </a:ln>
        </p:spPr>
      </p:sp>
      <p:sp>
        <p:nvSpPr>
          <p:cNvPr id="27" name="CustomShape 28"/>
          <p:cNvSpPr/>
          <p:nvPr/>
        </p:nvSpPr>
        <p:spPr>
          <a:xfrm>
            <a:off x="2061360" y="2552040"/>
            <a:ext cx="1600920" cy="1387800"/>
          </a:xfrm>
          <a:prstGeom prst="rect">
            <a:avLst>
              <a:gd fmla="val 115470" name="adj1"/>
              <a:gd fmla="val 115470" name="adj2"/>
            </a:avLst>
          </a:prstGeom>
          <a:solidFill>
            <a:srgbClr val="ffffff"/>
          </a:solidFill>
          <a:ln w="12600">
            <a:solidFill>
              <a:srgbClr val="ffffff"/>
            </a:solidFill>
            <a:round/>
          </a:ln>
        </p:spPr>
      </p:sp>
      <p:sp>
        <p:nvSpPr>
          <p:cNvPr id="28" name="CustomShape 29"/>
          <p:cNvSpPr/>
          <p:nvPr/>
        </p:nvSpPr>
        <p:spPr>
          <a:xfrm>
            <a:off x="1327680" y="1256400"/>
            <a:ext cx="1600920" cy="1387800"/>
          </a:xfrm>
          <a:prstGeom prst="rect">
            <a:avLst>
              <a:gd fmla="val 115470" name="adj1"/>
              <a:gd fmla="val 115470" name="adj2"/>
            </a:avLst>
          </a:prstGeom>
          <a:solidFill>
            <a:srgbClr val="ffffff"/>
          </a:solidFill>
          <a:ln w="12600">
            <a:solidFill>
              <a:srgbClr val="ffffff"/>
            </a:solidFill>
            <a:round/>
          </a:ln>
        </p:spPr>
      </p:sp>
      <p:sp>
        <p:nvSpPr>
          <p:cNvPr id="29" name="CustomShape 30"/>
          <p:cNvSpPr/>
          <p:nvPr/>
        </p:nvSpPr>
        <p:spPr>
          <a:xfrm>
            <a:off x="7338240" y="3837600"/>
            <a:ext cx="1600920" cy="1387800"/>
          </a:xfrm>
          <a:prstGeom prst="rect">
            <a:avLst>
              <a:gd fmla="val 115470" name="adj1"/>
              <a:gd fmla="val 115470" name="adj2"/>
            </a:avLst>
          </a:prstGeom>
          <a:solidFill>
            <a:srgbClr val="ffffff"/>
          </a:solidFill>
          <a:ln w="12600">
            <a:solidFill>
              <a:srgbClr val="ffffff"/>
            </a:solidFill>
            <a:round/>
          </a:ln>
        </p:spPr>
      </p:sp>
      <p:sp>
        <p:nvSpPr>
          <p:cNvPr id="30" name="CustomShape 31"/>
          <p:cNvSpPr/>
          <p:nvPr/>
        </p:nvSpPr>
        <p:spPr>
          <a:xfrm>
            <a:off x="8080920" y="5114160"/>
            <a:ext cx="1600920" cy="1387800"/>
          </a:xfrm>
          <a:prstGeom prst="rect">
            <a:avLst>
              <a:gd fmla="val 115470" name="adj1"/>
              <a:gd fmla="val 115470" name="adj2"/>
            </a:avLst>
          </a:prstGeom>
          <a:solidFill>
            <a:srgbClr val="ffffff"/>
          </a:solidFill>
          <a:ln w="12600">
            <a:solidFill>
              <a:srgbClr val="ffffff"/>
            </a:solidFill>
            <a:round/>
          </a:ln>
        </p:spPr>
      </p:sp>
      <p:sp>
        <p:nvSpPr>
          <p:cNvPr id="31" name="CustomShape 32"/>
          <p:cNvSpPr/>
          <p:nvPr/>
        </p:nvSpPr>
        <p:spPr>
          <a:xfrm>
            <a:off x="8080920" y="2561400"/>
            <a:ext cx="1600920" cy="1387800"/>
          </a:xfrm>
          <a:prstGeom prst="rect">
            <a:avLst>
              <a:gd fmla="val 115470" name="adj1"/>
              <a:gd fmla="val 115470" name="adj2"/>
            </a:avLst>
          </a:prstGeom>
          <a:solidFill>
            <a:srgbClr val="ffffff"/>
          </a:solidFill>
          <a:ln w="12600">
            <a:solidFill>
              <a:srgbClr val="ffffff"/>
            </a:solidFill>
            <a:round/>
          </a:ln>
        </p:spPr>
      </p:sp>
      <p:sp>
        <p:nvSpPr>
          <p:cNvPr id="32" name="CustomShape 33"/>
          <p:cNvSpPr/>
          <p:nvPr/>
        </p:nvSpPr>
        <p:spPr>
          <a:xfrm>
            <a:off x="8814600" y="3837600"/>
            <a:ext cx="1243080" cy="1387800"/>
          </a:xfrm>
          <a:prstGeom prst="rect">
            <a:avLst/>
          </a:prstGeom>
          <a:solidFill>
            <a:srgbClr val="ffffff"/>
          </a:solidFill>
          <a:ln w="12600">
            <a:solidFill>
              <a:srgbClr val="ffffff"/>
            </a:solidFill>
            <a:round/>
          </a:ln>
        </p:spPr>
      </p:sp>
      <p:sp>
        <p:nvSpPr>
          <p:cNvPr id="33" name="CustomShape 34"/>
          <p:cNvSpPr/>
          <p:nvPr/>
        </p:nvSpPr>
        <p:spPr>
          <a:xfrm>
            <a:off x="8814600" y="1294200"/>
            <a:ext cx="1241640" cy="1388520"/>
          </a:xfrm>
          <a:prstGeom prst="rect">
            <a:avLst/>
          </a:prstGeom>
          <a:solidFill>
            <a:srgbClr val="ffffff"/>
          </a:solidFill>
          <a:ln w="12600">
            <a:solidFill>
              <a:srgbClr val="ffffff"/>
            </a:solidFill>
            <a:round/>
          </a:ln>
        </p:spPr>
      </p:sp>
      <p:sp>
        <p:nvSpPr>
          <p:cNvPr id="34" name="CustomShape 35"/>
          <p:cNvSpPr/>
          <p:nvPr/>
        </p:nvSpPr>
        <p:spPr>
          <a:xfrm>
            <a:off x="457200" y="333360"/>
            <a:ext cx="8229240" cy="6185160"/>
          </a:xfrm>
          <a:prstGeom prst="rect">
            <a:avLst/>
          </a:prstGeom>
          <a:solidFill>
            <a:srgbClr val="ffffff"/>
          </a:solidFill>
          <a:ln w="6480">
            <a:solidFill>
              <a:srgbClr val="000000"/>
            </a:solidFill>
            <a:round/>
          </a:ln>
        </p:spPr>
      </p:sp>
      <p:sp>
        <p:nvSpPr>
          <p:cNvPr id="35" name="CustomShape 36"/>
          <p:cNvSpPr/>
          <p:nvPr/>
        </p:nvSpPr>
        <p:spPr>
          <a:xfrm>
            <a:off x="4561200" y="-21600"/>
            <a:ext cx="3678840" cy="698760"/>
          </a:xfrm>
          <a:prstGeom prst="rect">
            <a:avLst/>
          </a:prstGeom>
          <a:solidFill>
            <a:srgbClr val="f5f5f5"/>
          </a:solidFill>
          <a:ln w="15840">
            <a:solidFill>
              <a:srgbClr val="0e58c4"/>
            </a:solidFill>
            <a:round/>
          </a:ln>
        </p:spPr>
      </p:sp>
      <p:sp>
        <p:nvSpPr>
          <p:cNvPr id="36" name="CustomShape 37"/>
          <p:cNvSpPr/>
          <p:nvPr/>
        </p:nvSpPr>
        <p:spPr>
          <a:xfrm>
            <a:off x="4649040" y="-21600"/>
            <a:ext cx="3504960" cy="623520"/>
          </a:xfrm>
          <a:prstGeom prst="rect">
            <a:avLst/>
          </a:prstGeom>
          <a:solidFill>
            <a:srgbClr val="297fd5"/>
          </a:solidFill>
        </p:spPr>
      </p:sp>
      <p:sp>
        <p:nvSpPr>
          <p:cNvPr id="37" name="CustomShape 38"/>
          <p:cNvSpPr/>
          <p:nvPr/>
        </p:nvSpPr>
        <p:spPr>
          <a:xfrm>
            <a:off x="914400" y="0"/>
            <a:ext cx="1599840" cy="6857640"/>
          </a:xfrm>
          <a:prstGeom prst="rect">
            <a:avLst/>
          </a:prstGeom>
          <a:solidFill>
            <a:srgbClr val="ffffff"/>
          </a:solidFill>
        </p:spPr>
      </p:sp>
      <p:sp>
        <p:nvSpPr>
          <p:cNvPr id="38" name="CustomShape 39"/>
          <p:cNvSpPr/>
          <p:nvPr/>
        </p:nvSpPr>
        <p:spPr>
          <a:xfrm>
            <a:off x="0" y="0"/>
            <a:ext cx="456840" cy="6857640"/>
          </a:xfrm>
          <a:prstGeom prst="rect">
            <a:avLst/>
          </a:prstGeom>
          <a:solidFill>
            <a:srgbClr val="ffffff"/>
          </a:solidFill>
        </p:spPr>
      </p:sp>
      <p:sp>
        <p:nvSpPr>
          <p:cNvPr id="39" name="CustomShape 40"/>
          <p:cNvSpPr/>
          <p:nvPr/>
        </p:nvSpPr>
        <p:spPr>
          <a:xfrm>
            <a:off x="228600" y="0"/>
            <a:ext cx="761760" cy="6857640"/>
          </a:xfrm>
          <a:prstGeom prst="rect">
            <a:avLst/>
          </a:prstGeom>
          <a:solidFill>
            <a:srgbClr val="ffffff"/>
          </a:solidFill>
        </p:spPr>
      </p:sp>
      <p:sp>
        <p:nvSpPr>
          <p:cNvPr id="40" name="CustomShape 41"/>
          <p:cNvSpPr/>
          <p:nvPr/>
        </p:nvSpPr>
        <p:spPr>
          <a:xfrm>
            <a:off x="1337400" y="0"/>
            <a:ext cx="1599840" cy="6857640"/>
          </a:xfrm>
          <a:prstGeom prst="rect">
            <a:avLst/>
          </a:prstGeom>
          <a:solidFill>
            <a:srgbClr val="ffffff"/>
          </a:solidFill>
        </p:spPr>
      </p:sp>
      <p:sp>
        <p:nvSpPr>
          <p:cNvPr id="41" name="CustomShape 42"/>
          <p:cNvSpPr/>
          <p:nvPr/>
        </p:nvSpPr>
        <p:spPr>
          <a:xfrm>
            <a:off x="423000" y="0"/>
            <a:ext cx="456840" cy="6857640"/>
          </a:xfrm>
          <a:prstGeom prst="rect">
            <a:avLst/>
          </a:prstGeom>
          <a:solidFill>
            <a:srgbClr val="ffffff"/>
          </a:solidFill>
        </p:spPr>
      </p:sp>
      <p:sp>
        <p:nvSpPr>
          <p:cNvPr id="42" name="CustomShape 43"/>
          <p:cNvSpPr/>
          <p:nvPr/>
        </p:nvSpPr>
        <p:spPr>
          <a:xfrm>
            <a:off x="651600" y="0"/>
            <a:ext cx="761760" cy="6857640"/>
          </a:xfrm>
          <a:prstGeom prst="rect">
            <a:avLst/>
          </a:prstGeom>
          <a:solidFill>
            <a:srgbClr val="ffffff"/>
          </a:solidFill>
        </p:spPr>
      </p:sp>
      <p:sp>
        <p:nvSpPr>
          <p:cNvPr id="43" name="CustomShape 44"/>
          <p:cNvSpPr/>
          <p:nvPr/>
        </p:nvSpPr>
        <p:spPr>
          <a:xfrm>
            <a:off x="8229600" y="6858000"/>
            <a:ext cx="1599840" cy="6857640"/>
          </a:xfrm>
          <a:prstGeom prst="rect">
            <a:avLst/>
          </a:prstGeom>
          <a:solidFill>
            <a:srgbClr val="ffffff"/>
          </a:solidFill>
        </p:spPr>
      </p:sp>
      <p:sp>
        <p:nvSpPr>
          <p:cNvPr id="44" name="CustomShape 45"/>
          <p:cNvSpPr/>
          <p:nvPr/>
        </p:nvSpPr>
        <p:spPr>
          <a:xfrm>
            <a:off x="9144000" y="6858000"/>
            <a:ext cx="456840" cy="6857640"/>
          </a:xfrm>
          <a:prstGeom prst="rect">
            <a:avLst/>
          </a:prstGeom>
          <a:solidFill>
            <a:srgbClr val="ffffff"/>
          </a:solidFill>
        </p:spPr>
      </p:sp>
      <p:sp>
        <p:nvSpPr>
          <p:cNvPr id="45" name="CustomShape 46"/>
          <p:cNvSpPr/>
          <p:nvPr/>
        </p:nvSpPr>
        <p:spPr>
          <a:xfrm>
            <a:off x="8915400" y="6858000"/>
            <a:ext cx="761760" cy="6857640"/>
          </a:xfrm>
          <a:prstGeom prst="rect">
            <a:avLst/>
          </a:prstGeom>
          <a:solidFill>
            <a:srgbClr val="ffffff"/>
          </a:solidFill>
        </p:spPr>
      </p:sp>
      <p:sp>
        <p:nvSpPr>
          <p:cNvPr id="46" name="CustomShape 47"/>
          <p:cNvSpPr/>
          <p:nvPr/>
        </p:nvSpPr>
        <p:spPr>
          <a:xfrm>
            <a:off x="3809880" y="0"/>
            <a:ext cx="2819160" cy="6857640"/>
          </a:xfrm>
          <a:prstGeom prst="rect">
            <a:avLst/>
          </a:prstGeom>
          <a:solidFill>
            <a:srgbClr val="ffffff"/>
          </a:solidFill>
        </p:spPr>
      </p:sp>
      <p:sp>
        <p:nvSpPr>
          <p:cNvPr id="47" name="CustomShape 48"/>
          <p:cNvSpPr/>
          <p:nvPr/>
        </p:nvSpPr>
        <p:spPr>
          <a:xfrm>
            <a:off x="2895480" y="0"/>
            <a:ext cx="456840" cy="6857640"/>
          </a:xfrm>
          <a:prstGeom prst="rect">
            <a:avLst/>
          </a:prstGeom>
          <a:solidFill>
            <a:srgbClr val="ffffff"/>
          </a:solidFill>
        </p:spPr>
      </p:sp>
      <p:sp>
        <p:nvSpPr>
          <p:cNvPr id="48" name="CustomShape 49"/>
          <p:cNvSpPr/>
          <p:nvPr/>
        </p:nvSpPr>
        <p:spPr>
          <a:xfrm>
            <a:off x="3124080" y="0"/>
            <a:ext cx="761760" cy="6857640"/>
          </a:xfrm>
          <a:prstGeom prst="rect">
            <a:avLst/>
          </a:prstGeom>
          <a:solidFill>
            <a:srgbClr val="ffffff"/>
          </a:solidFill>
        </p:spPr>
      </p:sp>
      <p:sp>
        <p:nvSpPr>
          <p:cNvPr id="49" name="CustomShape 50"/>
          <p:cNvSpPr/>
          <p:nvPr/>
        </p:nvSpPr>
        <p:spPr>
          <a:xfrm>
            <a:off x="-11880" y="5034960"/>
            <a:ext cx="9143640" cy="1175400"/>
          </a:xfrm>
          <a:prstGeom prst="rect">
            <a:avLst/>
          </a:prstGeom>
          <a:ln w="6480">
            <a:solidFill>
              <a:srgbClr val="ffffff"/>
            </a:solidFill>
            <a:round/>
          </a:ln>
        </p:spPr>
      </p:sp>
      <p:sp>
        <p:nvSpPr>
          <p:cNvPr id="50" name="CustomShape 51"/>
          <p:cNvSpPr/>
          <p:nvPr/>
        </p:nvSpPr>
        <p:spPr>
          <a:xfrm>
            <a:off x="-11880" y="3467520"/>
            <a:ext cx="9143640" cy="890280"/>
          </a:xfrm>
          <a:prstGeom prst="rect">
            <a:avLst/>
          </a:prstGeom>
          <a:ln w="6480">
            <a:solidFill>
              <a:srgbClr val="ffffff"/>
            </a:solidFill>
            <a:round/>
          </a:ln>
        </p:spPr>
      </p:sp>
      <p:sp>
        <p:nvSpPr>
          <p:cNvPr id="51" name="CustomShape 52"/>
          <p:cNvSpPr/>
          <p:nvPr/>
        </p:nvSpPr>
        <p:spPr>
          <a:xfrm>
            <a:off x="-23760" y="5640840"/>
            <a:ext cx="3004200" cy="1211040"/>
          </a:xfrm>
          <a:prstGeom prst="rect">
            <a:avLst/>
          </a:prstGeom>
          <a:ln w="6480">
            <a:solidFill>
              <a:srgbClr val="ffffff"/>
            </a:solidFill>
            <a:round/>
          </a:ln>
        </p:spPr>
      </p:sp>
      <p:sp>
        <p:nvSpPr>
          <p:cNvPr id="52" name="CustomShape 53"/>
          <p:cNvSpPr/>
          <p:nvPr/>
        </p:nvSpPr>
        <p:spPr>
          <a:xfrm>
            <a:off x="-11880" y="5284440"/>
            <a:ext cx="9143640" cy="1478160"/>
          </a:xfrm>
          <a:prstGeom prst="rect">
            <a:avLst/>
          </a:prstGeom>
          <a:ln w="6480">
            <a:solidFill>
              <a:srgbClr val="ffffff"/>
            </a:solidFill>
            <a:round/>
          </a:ln>
        </p:spPr>
      </p:sp>
      <p:sp>
        <p:nvSpPr>
          <p:cNvPr id="53" name="CustomShape 54"/>
          <p:cNvSpPr/>
          <p:nvPr/>
        </p:nvSpPr>
        <p:spPr>
          <a:xfrm>
            <a:off x="2137680" y="5132160"/>
            <a:ext cx="6982200" cy="1719720"/>
          </a:xfrm>
          <a:prstGeom prst="rect">
            <a:avLst/>
          </a:prstGeom>
          <a:ln w="6480">
            <a:solidFill>
              <a:srgbClr val="ffffff"/>
            </a:solidFill>
            <a:round/>
          </a:ln>
        </p:spPr>
      </p:sp>
      <p:sp>
        <p:nvSpPr>
          <p:cNvPr id="54" name="CustomShape 55"/>
          <p:cNvSpPr/>
          <p:nvPr/>
        </p:nvSpPr>
        <p:spPr>
          <a:xfrm>
            <a:off x="3450600" y="2552040"/>
            <a:ext cx="1600920" cy="1387800"/>
          </a:xfrm>
          <a:prstGeom prst="rect">
            <a:avLst>
              <a:gd fmla="val 115470" name="adj1"/>
              <a:gd fmla="val 115470" name="adj2"/>
            </a:avLst>
          </a:prstGeom>
          <a:solidFill>
            <a:srgbClr val="ffffff"/>
          </a:solidFill>
          <a:ln w="12600">
            <a:solidFill>
              <a:srgbClr val="ffffff"/>
            </a:solidFill>
            <a:round/>
          </a:ln>
        </p:spPr>
      </p:sp>
      <p:sp>
        <p:nvSpPr>
          <p:cNvPr id="55" name="CustomShape 56"/>
          <p:cNvSpPr/>
          <p:nvPr/>
        </p:nvSpPr>
        <p:spPr>
          <a:xfrm>
            <a:off x="4174560" y="3818880"/>
            <a:ext cx="1600920" cy="1387800"/>
          </a:xfrm>
          <a:prstGeom prst="rect">
            <a:avLst>
              <a:gd fmla="val 115470" name="adj1"/>
              <a:gd fmla="val 115470" name="adj2"/>
            </a:avLst>
          </a:prstGeom>
          <a:solidFill>
            <a:srgbClr val="ffffff"/>
          </a:solidFill>
          <a:ln w="12600">
            <a:solidFill>
              <a:srgbClr val="ffffff"/>
            </a:solidFill>
            <a:round/>
          </a:ln>
        </p:spPr>
      </p:sp>
      <p:sp>
        <p:nvSpPr>
          <p:cNvPr id="56" name="CustomShape 57"/>
          <p:cNvSpPr/>
          <p:nvPr/>
        </p:nvSpPr>
        <p:spPr>
          <a:xfrm>
            <a:off x="4183920" y="1285200"/>
            <a:ext cx="1600920" cy="1387800"/>
          </a:xfrm>
          <a:prstGeom prst="rect">
            <a:avLst>
              <a:gd fmla="val 115470" name="adj1"/>
              <a:gd fmla="val 115470" name="adj2"/>
            </a:avLst>
          </a:prstGeom>
          <a:solidFill>
            <a:srgbClr val="ffffff"/>
          </a:solidFill>
          <a:ln w="12600">
            <a:solidFill>
              <a:srgbClr val="ffffff"/>
            </a:solidFill>
            <a:round/>
          </a:ln>
        </p:spPr>
      </p:sp>
      <p:sp>
        <p:nvSpPr>
          <p:cNvPr id="57" name="CustomShape 58"/>
          <p:cNvSpPr/>
          <p:nvPr/>
        </p:nvSpPr>
        <p:spPr>
          <a:xfrm>
            <a:off x="3431520" y="18360"/>
            <a:ext cx="1600920" cy="1387800"/>
          </a:xfrm>
          <a:prstGeom prst="rect">
            <a:avLst>
              <a:gd fmla="val 115470" name="adj1"/>
              <a:gd fmla="val 115470" name="adj2"/>
            </a:avLst>
          </a:prstGeom>
          <a:solidFill>
            <a:srgbClr val="ffffff"/>
          </a:solidFill>
          <a:ln w="12600">
            <a:solidFill>
              <a:srgbClr val="ffffff"/>
            </a:solidFill>
            <a:round/>
          </a:ln>
        </p:spPr>
      </p:sp>
      <p:sp>
        <p:nvSpPr>
          <p:cNvPr id="58" name="CustomShape 59"/>
          <p:cNvSpPr/>
          <p:nvPr/>
        </p:nvSpPr>
        <p:spPr>
          <a:xfrm>
            <a:off x="4917240" y="5076000"/>
            <a:ext cx="1600920" cy="1387800"/>
          </a:xfrm>
          <a:prstGeom prst="rect">
            <a:avLst>
              <a:gd fmla="val 115470" name="adj1"/>
              <a:gd fmla="val 115470" name="adj2"/>
            </a:avLst>
          </a:prstGeom>
          <a:solidFill>
            <a:srgbClr val="ffffff"/>
          </a:solidFill>
          <a:ln w="12600">
            <a:solidFill>
              <a:srgbClr val="ffffff"/>
            </a:solidFill>
            <a:round/>
          </a:ln>
        </p:spPr>
      </p:sp>
      <p:sp>
        <p:nvSpPr>
          <p:cNvPr id="59" name="CustomShape 60"/>
          <p:cNvSpPr/>
          <p:nvPr/>
        </p:nvSpPr>
        <p:spPr>
          <a:xfrm>
            <a:off x="49320" y="3979080"/>
            <a:ext cx="1261080" cy="1387800"/>
          </a:xfrm>
          <a:prstGeom prst="rect">
            <a:avLst/>
          </a:prstGeom>
          <a:solidFill>
            <a:srgbClr val="ffffff"/>
          </a:solidFill>
          <a:ln w="12600">
            <a:solidFill>
              <a:srgbClr val="ffffff"/>
            </a:solidFill>
            <a:round/>
          </a:ln>
        </p:spPr>
      </p:sp>
      <p:sp>
        <p:nvSpPr>
          <p:cNvPr id="60" name="CustomShape 61"/>
          <p:cNvSpPr/>
          <p:nvPr/>
        </p:nvSpPr>
        <p:spPr>
          <a:xfrm>
            <a:off x="478800" y="5095080"/>
            <a:ext cx="1600920" cy="1387800"/>
          </a:xfrm>
          <a:prstGeom prst="rect">
            <a:avLst>
              <a:gd fmla="val 115470" name="adj1"/>
              <a:gd fmla="val 115470" name="adj2"/>
            </a:avLst>
          </a:prstGeom>
          <a:solidFill>
            <a:srgbClr val="ffffff"/>
          </a:solidFill>
          <a:ln w="12600">
            <a:solidFill>
              <a:srgbClr val="ffffff"/>
            </a:solidFill>
            <a:round/>
          </a:ln>
        </p:spPr>
      </p:sp>
      <p:sp>
        <p:nvSpPr>
          <p:cNvPr id="61" name="CustomShape 62"/>
          <p:cNvSpPr/>
          <p:nvPr/>
        </p:nvSpPr>
        <p:spPr>
          <a:xfrm>
            <a:off x="507240" y="2542320"/>
            <a:ext cx="1600920" cy="1387800"/>
          </a:xfrm>
          <a:prstGeom prst="rect">
            <a:avLst>
              <a:gd fmla="val 115470" name="adj1"/>
              <a:gd fmla="val 115470" name="adj2"/>
            </a:avLst>
          </a:prstGeom>
          <a:solidFill>
            <a:srgbClr val="ffffff"/>
          </a:solidFill>
          <a:ln w="12600">
            <a:solidFill>
              <a:srgbClr val="ffffff"/>
            </a:solidFill>
            <a:round/>
          </a:ln>
        </p:spPr>
      </p:sp>
      <p:sp>
        <p:nvSpPr>
          <p:cNvPr id="62" name="CustomShape 63"/>
          <p:cNvSpPr/>
          <p:nvPr/>
        </p:nvSpPr>
        <p:spPr>
          <a:xfrm>
            <a:off x="1231200" y="3818880"/>
            <a:ext cx="1600920" cy="1387800"/>
          </a:xfrm>
          <a:prstGeom prst="rect">
            <a:avLst>
              <a:gd fmla="val 115470" name="adj1"/>
              <a:gd fmla="val 115470" name="adj2"/>
            </a:avLst>
          </a:prstGeom>
          <a:solidFill>
            <a:srgbClr val="ffffff"/>
          </a:solidFill>
          <a:ln w="12600">
            <a:solidFill>
              <a:srgbClr val="ffffff"/>
            </a:solidFill>
            <a:round/>
          </a:ln>
        </p:spPr>
      </p:sp>
      <p:sp>
        <p:nvSpPr>
          <p:cNvPr id="63" name="CustomShape 64"/>
          <p:cNvSpPr/>
          <p:nvPr/>
        </p:nvSpPr>
        <p:spPr>
          <a:xfrm>
            <a:off x="1964520" y="5104440"/>
            <a:ext cx="1600920" cy="1387800"/>
          </a:xfrm>
          <a:prstGeom prst="rect">
            <a:avLst>
              <a:gd fmla="val 115470" name="adj1"/>
              <a:gd fmla="val 115470" name="adj2"/>
            </a:avLst>
          </a:prstGeom>
          <a:solidFill>
            <a:srgbClr val="ffffff"/>
          </a:solidFill>
          <a:ln w="12600">
            <a:solidFill>
              <a:srgbClr val="ffffff"/>
            </a:solidFill>
            <a:round/>
          </a:ln>
        </p:spPr>
      </p:sp>
      <p:sp>
        <p:nvSpPr>
          <p:cNvPr id="64" name="CustomShape 65"/>
          <p:cNvSpPr/>
          <p:nvPr/>
        </p:nvSpPr>
        <p:spPr>
          <a:xfrm>
            <a:off x="1983600" y="2552040"/>
            <a:ext cx="1600920" cy="1387800"/>
          </a:xfrm>
          <a:prstGeom prst="rect">
            <a:avLst>
              <a:gd fmla="val 115470" name="adj1"/>
              <a:gd fmla="val 115470" name="adj2"/>
            </a:avLst>
          </a:prstGeom>
          <a:solidFill>
            <a:srgbClr val="ffffff"/>
          </a:solidFill>
          <a:ln w="12600">
            <a:solidFill>
              <a:srgbClr val="ffffff"/>
            </a:solidFill>
            <a:round/>
          </a:ln>
        </p:spPr>
      </p:sp>
      <p:sp>
        <p:nvSpPr>
          <p:cNvPr id="65" name="CustomShape 66"/>
          <p:cNvSpPr/>
          <p:nvPr/>
        </p:nvSpPr>
        <p:spPr>
          <a:xfrm>
            <a:off x="1250280" y="1256400"/>
            <a:ext cx="1600920" cy="1387800"/>
          </a:xfrm>
          <a:prstGeom prst="rect">
            <a:avLst>
              <a:gd fmla="val 115470" name="adj1"/>
              <a:gd fmla="val 115470" name="adj2"/>
            </a:avLst>
          </a:prstGeom>
          <a:solidFill>
            <a:srgbClr val="ffffff"/>
          </a:solidFill>
          <a:ln w="12600">
            <a:solidFill>
              <a:srgbClr val="ffffff"/>
            </a:solidFill>
            <a:round/>
          </a:ln>
        </p:spPr>
      </p:sp>
      <p:sp>
        <p:nvSpPr>
          <p:cNvPr id="66" name="CustomShape 67"/>
          <p:cNvSpPr/>
          <p:nvPr/>
        </p:nvSpPr>
        <p:spPr>
          <a:xfrm>
            <a:off x="7260480" y="3837600"/>
            <a:ext cx="1600920" cy="1387800"/>
          </a:xfrm>
          <a:prstGeom prst="rect">
            <a:avLst>
              <a:gd fmla="val 115470" name="adj1"/>
              <a:gd fmla="val 115470" name="adj2"/>
            </a:avLst>
          </a:prstGeom>
          <a:solidFill>
            <a:srgbClr val="ffffff"/>
          </a:solidFill>
          <a:ln w="12600">
            <a:solidFill>
              <a:srgbClr val="ffffff"/>
            </a:solidFill>
            <a:round/>
          </a:ln>
        </p:spPr>
      </p:sp>
      <p:sp>
        <p:nvSpPr>
          <p:cNvPr id="67" name="CustomShape 68"/>
          <p:cNvSpPr/>
          <p:nvPr/>
        </p:nvSpPr>
        <p:spPr>
          <a:xfrm>
            <a:off x="8003520" y="5114160"/>
            <a:ext cx="1600920" cy="1387800"/>
          </a:xfrm>
          <a:prstGeom prst="rect">
            <a:avLst>
              <a:gd fmla="val 115470" name="adj1"/>
              <a:gd fmla="val 115470" name="adj2"/>
            </a:avLst>
          </a:prstGeom>
          <a:solidFill>
            <a:srgbClr val="ffffff"/>
          </a:solidFill>
          <a:ln w="12600">
            <a:solidFill>
              <a:srgbClr val="ffffff"/>
            </a:solidFill>
            <a:round/>
          </a:ln>
        </p:spPr>
      </p:sp>
      <p:sp>
        <p:nvSpPr>
          <p:cNvPr id="68" name="CustomShape 69"/>
          <p:cNvSpPr/>
          <p:nvPr/>
        </p:nvSpPr>
        <p:spPr>
          <a:xfrm>
            <a:off x="8003520" y="2561400"/>
            <a:ext cx="1600920" cy="1387800"/>
          </a:xfrm>
          <a:prstGeom prst="rect">
            <a:avLst>
              <a:gd fmla="val 115470" name="adj1"/>
              <a:gd fmla="val 115470" name="adj2"/>
            </a:avLst>
          </a:prstGeom>
          <a:solidFill>
            <a:srgbClr val="ffffff"/>
          </a:solidFill>
          <a:ln w="12600">
            <a:solidFill>
              <a:srgbClr val="ffffff"/>
            </a:solidFill>
            <a:round/>
          </a:ln>
        </p:spPr>
      </p:sp>
      <p:sp>
        <p:nvSpPr>
          <p:cNvPr id="69" name="CustomShape 70"/>
          <p:cNvSpPr/>
          <p:nvPr/>
        </p:nvSpPr>
        <p:spPr>
          <a:xfrm>
            <a:off x="8736840" y="3837600"/>
            <a:ext cx="1243080" cy="1387800"/>
          </a:xfrm>
          <a:prstGeom prst="rect">
            <a:avLst/>
          </a:prstGeom>
          <a:solidFill>
            <a:srgbClr val="ffffff"/>
          </a:solidFill>
          <a:ln w="12600">
            <a:solidFill>
              <a:srgbClr val="ffffff"/>
            </a:solidFill>
            <a:round/>
          </a:ln>
        </p:spPr>
      </p:sp>
      <p:sp>
        <p:nvSpPr>
          <p:cNvPr id="70" name="CustomShape 71"/>
          <p:cNvSpPr/>
          <p:nvPr/>
        </p:nvSpPr>
        <p:spPr>
          <a:xfrm>
            <a:off x="8737200" y="1294200"/>
            <a:ext cx="1241640" cy="1388520"/>
          </a:xfrm>
          <a:prstGeom prst="rect">
            <a:avLst/>
          </a:prstGeom>
          <a:solidFill>
            <a:srgbClr val="ffffff"/>
          </a:solidFill>
          <a:ln w="12600">
            <a:solidFill>
              <a:srgbClr val="ffffff"/>
            </a:solidFill>
            <a:round/>
          </a:ln>
        </p:spPr>
      </p:sp>
      <p:sp>
        <p:nvSpPr>
          <p:cNvPr id="71" name="CustomShape 72"/>
          <p:cNvSpPr/>
          <p:nvPr/>
        </p:nvSpPr>
        <p:spPr>
          <a:xfrm>
            <a:off x="4561200" y="-21600"/>
            <a:ext cx="3678840" cy="6271560"/>
          </a:xfrm>
          <a:prstGeom prst="rect">
            <a:avLst/>
          </a:prstGeom>
          <a:solidFill>
            <a:srgbClr val="f5f5f5"/>
          </a:solidFill>
          <a:ln w="15840">
            <a:solidFill>
              <a:srgbClr val="0e58c4"/>
            </a:solidFill>
            <a:round/>
          </a:ln>
        </p:spPr>
      </p:sp>
      <p:sp>
        <p:nvSpPr>
          <p:cNvPr id="72" name="CustomShape 73"/>
          <p:cNvSpPr/>
          <p:nvPr/>
        </p:nvSpPr>
        <p:spPr>
          <a:xfrm>
            <a:off x="4649040" y="-21600"/>
            <a:ext cx="3504960" cy="2312640"/>
          </a:xfrm>
          <a:prstGeom prst="rect">
            <a:avLst/>
          </a:prstGeom>
          <a:solidFill>
            <a:srgbClr val="297fd5"/>
          </a:solidFill>
        </p:spPr>
      </p:sp>
      <p:sp>
        <p:nvSpPr>
          <p:cNvPr id="73" name="PlaceHolder 74"/>
          <p:cNvSpPr>
            <a:spLocks noGrp="1"/>
          </p:cNvSpPr>
          <p:nvPr>
            <p:ph type="title"/>
          </p:nvPr>
        </p:nvSpPr>
        <p:spPr>
          <a:xfrm>
            <a:off x="4733280" y="2708640"/>
            <a:ext cx="3313080" cy="1701720"/>
          </a:xfrm>
          <a:prstGeom prst="rect">
            <a:avLst/>
          </a:prstGeom>
        </p:spPr>
        <p:txBody>
          <a:bodyPr anchor="b"/>
          <a:p>
            <a:pPr>
              <a:lnSpc>
                <a:spcPct val="100000"/>
              </a:lnSpc>
            </a:pPr>
            <a:r>
              <a:rPr lang="es-ES" sz="3600">
                <a:solidFill>
                  <a:srgbClr val="629dd1"/>
                </a:solidFill>
                <a:latin typeface="Century Gothic"/>
              </a:rPr>
              <a:t>Pulse para editar el formato del texto de títuloHaga clic para modificar el estilo de título del patrón</a:t>
            </a:r>
            <a:endParaRPr/>
          </a:p>
        </p:txBody>
      </p:sp>
      <p:sp>
        <p:nvSpPr>
          <p:cNvPr id="74" name="PlaceHolder 75"/>
          <p:cNvSpPr>
            <a:spLocks noGrp="1"/>
          </p:cNvSpPr>
          <p:nvPr>
            <p:ph type="dt"/>
          </p:nvPr>
        </p:nvSpPr>
        <p:spPr>
          <a:xfrm>
            <a:off x="4738680" y="1516680"/>
            <a:ext cx="2133360" cy="750600"/>
          </a:xfrm>
          <a:prstGeom prst="rect">
            <a:avLst/>
          </a:prstGeom>
        </p:spPr>
        <p:txBody>
          <a:bodyPr anchor="b" bIns="45000" lIns="90000" rIns="90000" tIns="45000"/>
          <a:p>
            <a:pPr>
              <a:lnSpc>
                <a:spcPct val="100000"/>
              </a:lnSpc>
            </a:pPr>
            <a:r>
              <a:rPr lang="es-CO" sz="2400">
                <a:solidFill>
                  <a:srgbClr val="000000"/>
                </a:solidFill>
                <a:latin typeface="Century Gothic"/>
              </a:rPr>
              <a:t>14/06/12</a:t>
            </a:r>
            <a:endParaRPr/>
          </a:p>
        </p:txBody>
      </p:sp>
      <p:sp>
        <p:nvSpPr>
          <p:cNvPr id="75" name="CustomShape 76"/>
          <p:cNvSpPr/>
          <p:nvPr/>
        </p:nvSpPr>
        <p:spPr>
          <a:xfrm>
            <a:off x="4650840" y="6088320"/>
            <a:ext cx="3504960" cy="81360"/>
          </a:xfrm>
          <a:prstGeom prst="rect">
            <a:avLst/>
          </a:prstGeom>
          <a:solidFill>
            <a:srgbClr val="629dd1"/>
          </a:solidFill>
        </p:spPr>
      </p:sp>
      <p:sp>
        <p:nvSpPr>
          <p:cNvPr id="76" name="PlaceHolder 77"/>
          <p:cNvSpPr>
            <a:spLocks noGrp="1"/>
          </p:cNvSpPr>
          <p:nvPr>
            <p:ph type="ftr"/>
          </p:nvPr>
        </p:nvSpPr>
        <p:spPr>
          <a:xfrm>
            <a:off x="5303520" y="5720040"/>
            <a:ext cx="2831400" cy="364680"/>
          </a:xfrm>
          <a:prstGeom prst="rect">
            <a:avLst/>
          </a:prstGeom>
        </p:spPr>
        <p:txBody>
          <a:bodyPr bIns="45000" lIns="90000" rIns="90000" tIns="45000"/>
          <a:p>
            <a:endParaRPr/>
          </a:p>
        </p:txBody>
      </p:sp>
      <p:sp>
        <p:nvSpPr>
          <p:cNvPr id="77" name="PlaceHolder 78"/>
          <p:cNvSpPr>
            <a:spLocks noGrp="1"/>
          </p:cNvSpPr>
          <p:nvPr>
            <p:ph type="sldNum"/>
          </p:nvPr>
        </p:nvSpPr>
        <p:spPr>
          <a:xfrm>
            <a:off x="4649040" y="5720040"/>
            <a:ext cx="643320" cy="364680"/>
          </a:xfrm>
          <a:prstGeom prst="rect">
            <a:avLst/>
          </a:prstGeom>
        </p:spPr>
        <p:txBody>
          <a:bodyPr bIns="45000" lIns="90000" rIns="90000" tIns="45000"/>
          <a:p>
            <a:pPr>
              <a:lnSpc>
                <a:spcPct val="100000"/>
              </a:lnSpc>
            </a:pPr>
            <a:fld id="{B19141A1-5121-4141-81F1-6151A1B1D131}" type="slidenum">
              <a:rPr lang="es-CO">
                <a:solidFill>
                  <a:srgbClr val="629dd1"/>
                </a:solidFill>
                <a:latin typeface="Century Gothic"/>
              </a:rPr>
              <a:t>&lt;número&gt;</a:t>
            </a:fld>
            <a:endParaRPr/>
          </a:p>
        </p:txBody>
      </p:sp>
      <p:sp>
        <p:nvSpPr>
          <p:cNvPr id="78" name="CustomShape 79"/>
          <p:cNvSpPr/>
          <p:nvPr/>
        </p:nvSpPr>
        <p:spPr>
          <a:xfrm>
            <a:off x="4650840" y="6088320"/>
            <a:ext cx="3504960" cy="81360"/>
          </a:xfrm>
          <a:prstGeom prst="rect">
            <a:avLst/>
          </a:prstGeom>
          <a:solidFill>
            <a:srgbClr val="629dd1"/>
          </a:solidFill>
        </p:spPr>
      </p:sp>
      <p:sp>
        <p:nvSpPr>
          <p:cNvPr id="79" name="PlaceHolder 80"/>
          <p:cNvSpPr>
            <a:spLocks noGrp="1"/>
          </p:cNvSpPr>
          <p:nvPr>
            <p:ph type="body"/>
          </p:nvPr>
        </p:nvSpPr>
        <p:spPr>
          <a:xfrm>
            <a:off x="457200" y="1604520"/>
            <a:ext cx="8046360" cy="3977280"/>
          </a:xfrm>
          <a:prstGeom prst="rect">
            <a:avLst/>
          </a:prstGeom>
        </p:spPr>
        <p:txBody>
          <a:bodyPr bIns="0" lIns="0" rIns="0" tIns="0" wrap="none"/>
          <a:p>
            <a:pPr>
              <a:buSzPct val="45000"/>
              <a:buFont typeface="StarSymbol"/>
              <a:buChar char=""/>
            </a:pPr>
            <a:r>
              <a:rPr lang="es-ES"/>
              <a:t>Pulse para editar los formatos del texto del esquema</a:t>
            </a:r>
            <a:endParaRPr/>
          </a:p>
          <a:p>
            <a:pPr lvl="1">
              <a:buSzPct val="75000"/>
              <a:buFont typeface="StarSymbol"/>
              <a:buChar char=""/>
            </a:pPr>
            <a:r>
              <a:rPr lang="es-ES"/>
              <a:t>Segundo nivel del esquema</a:t>
            </a:r>
            <a:endParaRPr/>
          </a:p>
          <a:p>
            <a:pPr lvl="2">
              <a:buSzPct val="45000"/>
              <a:buFont typeface="StarSymbol"/>
              <a:buChar char=""/>
            </a:pPr>
            <a:r>
              <a:rPr lang="es-ES"/>
              <a:t>Tercer nivel del esquema</a:t>
            </a:r>
            <a:endParaRPr/>
          </a:p>
          <a:p>
            <a:pPr lvl="3">
              <a:buSzPct val="75000"/>
              <a:buFont typeface="StarSymbol"/>
              <a:buChar char=""/>
            </a:pPr>
            <a:r>
              <a:rPr lang="es-ES"/>
              <a:t>Cuarto nivel del esquema</a:t>
            </a:r>
            <a:endParaRPr/>
          </a:p>
          <a:p>
            <a:pPr lvl="4">
              <a:buSzPct val="45000"/>
              <a:buFont typeface="StarSymbol"/>
              <a:buChar char=""/>
            </a:pPr>
            <a:r>
              <a:rPr lang="es-ES"/>
              <a:t>Quinto nivel del esquema</a:t>
            </a:r>
            <a:endParaRPr/>
          </a:p>
          <a:p>
            <a:pPr lvl="5">
              <a:buSzPct val="45000"/>
              <a:buFont typeface="StarSymbol"/>
              <a:buChar char=""/>
            </a:pPr>
            <a:r>
              <a:rPr lang="es-ES"/>
              <a:t>Sexto nivel del esquema</a:t>
            </a:r>
            <a:endParaRPr/>
          </a:p>
          <a:p>
            <a:pPr lvl="6">
              <a:buSzPct val="45000"/>
              <a:buFont typeface="StarSymbol"/>
              <a:buChar char=""/>
            </a:pPr>
            <a:r>
              <a:rPr lang="es-ES"/>
              <a:t>Séptimo nivel del esquema</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12" name="CustomShape 1"/>
          <p:cNvSpPr/>
          <p:nvPr/>
        </p:nvSpPr>
        <p:spPr>
          <a:xfrm>
            <a:off x="992160" y="0"/>
            <a:ext cx="1599840" cy="6857640"/>
          </a:xfrm>
          <a:prstGeom prst="rect">
            <a:avLst/>
          </a:prstGeom>
          <a:solidFill>
            <a:srgbClr val="ffffff"/>
          </a:solidFill>
        </p:spPr>
      </p:sp>
      <p:sp>
        <p:nvSpPr>
          <p:cNvPr id="113" name="CustomShape 2"/>
          <p:cNvSpPr/>
          <p:nvPr/>
        </p:nvSpPr>
        <p:spPr>
          <a:xfrm>
            <a:off x="77760" y="0"/>
            <a:ext cx="456840" cy="6857640"/>
          </a:xfrm>
          <a:prstGeom prst="rect">
            <a:avLst/>
          </a:prstGeom>
          <a:solidFill>
            <a:srgbClr val="ffffff"/>
          </a:solidFill>
        </p:spPr>
      </p:sp>
      <p:sp>
        <p:nvSpPr>
          <p:cNvPr id="114" name="CustomShape 3"/>
          <p:cNvSpPr/>
          <p:nvPr/>
        </p:nvSpPr>
        <p:spPr>
          <a:xfrm>
            <a:off x="306360" y="0"/>
            <a:ext cx="761760" cy="6857640"/>
          </a:xfrm>
          <a:prstGeom prst="rect">
            <a:avLst/>
          </a:prstGeom>
          <a:solidFill>
            <a:srgbClr val="ffffff"/>
          </a:solidFill>
        </p:spPr>
      </p:sp>
      <p:sp>
        <p:nvSpPr>
          <p:cNvPr id="115" name="CustomShape 4"/>
          <p:cNvSpPr/>
          <p:nvPr/>
        </p:nvSpPr>
        <p:spPr>
          <a:xfrm>
            <a:off x="1414800" y="0"/>
            <a:ext cx="1599840" cy="6857640"/>
          </a:xfrm>
          <a:prstGeom prst="rect">
            <a:avLst/>
          </a:prstGeom>
          <a:solidFill>
            <a:srgbClr val="ffffff"/>
          </a:solidFill>
        </p:spPr>
      </p:sp>
      <p:sp>
        <p:nvSpPr>
          <p:cNvPr id="116" name="CustomShape 5"/>
          <p:cNvSpPr/>
          <p:nvPr/>
        </p:nvSpPr>
        <p:spPr>
          <a:xfrm>
            <a:off x="500400" y="0"/>
            <a:ext cx="456840" cy="6857640"/>
          </a:xfrm>
          <a:prstGeom prst="rect">
            <a:avLst/>
          </a:prstGeom>
          <a:solidFill>
            <a:srgbClr val="ffffff"/>
          </a:solidFill>
        </p:spPr>
      </p:sp>
      <p:sp>
        <p:nvSpPr>
          <p:cNvPr id="117" name="CustomShape 6"/>
          <p:cNvSpPr/>
          <p:nvPr/>
        </p:nvSpPr>
        <p:spPr>
          <a:xfrm>
            <a:off x="729000" y="0"/>
            <a:ext cx="761760" cy="6857640"/>
          </a:xfrm>
          <a:prstGeom prst="rect">
            <a:avLst/>
          </a:prstGeom>
          <a:solidFill>
            <a:srgbClr val="ffffff"/>
          </a:solidFill>
        </p:spPr>
      </p:sp>
      <p:sp>
        <p:nvSpPr>
          <p:cNvPr id="118" name="CustomShape 7"/>
          <p:cNvSpPr/>
          <p:nvPr/>
        </p:nvSpPr>
        <p:spPr>
          <a:xfrm>
            <a:off x="8307360" y="6858000"/>
            <a:ext cx="1599840" cy="6857640"/>
          </a:xfrm>
          <a:prstGeom prst="rect">
            <a:avLst/>
          </a:prstGeom>
          <a:solidFill>
            <a:srgbClr val="ffffff"/>
          </a:solidFill>
        </p:spPr>
      </p:sp>
      <p:sp>
        <p:nvSpPr>
          <p:cNvPr id="119" name="CustomShape 8"/>
          <p:cNvSpPr/>
          <p:nvPr/>
        </p:nvSpPr>
        <p:spPr>
          <a:xfrm>
            <a:off x="9221760" y="6858000"/>
            <a:ext cx="456840" cy="6857640"/>
          </a:xfrm>
          <a:prstGeom prst="rect">
            <a:avLst/>
          </a:prstGeom>
          <a:solidFill>
            <a:srgbClr val="ffffff"/>
          </a:solidFill>
        </p:spPr>
      </p:sp>
      <p:sp>
        <p:nvSpPr>
          <p:cNvPr id="120" name="CustomShape 9"/>
          <p:cNvSpPr/>
          <p:nvPr/>
        </p:nvSpPr>
        <p:spPr>
          <a:xfrm>
            <a:off x="8993160" y="6858000"/>
            <a:ext cx="761760" cy="6857640"/>
          </a:xfrm>
          <a:prstGeom prst="rect">
            <a:avLst/>
          </a:prstGeom>
          <a:solidFill>
            <a:srgbClr val="ffffff"/>
          </a:solidFill>
        </p:spPr>
      </p:sp>
      <p:sp>
        <p:nvSpPr>
          <p:cNvPr id="121" name="CustomShape 10"/>
          <p:cNvSpPr/>
          <p:nvPr/>
        </p:nvSpPr>
        <p:spPr>
          <a:xfrm>
            <a:off x="3887640" y="0"/>
            <a:ext cx="2819160" cy="6857640"/>
          </a:xfrm>
          <a:prstGeom prst="rect">
            <a:avLst/>
          </a:prstGeom>
          <a:solidFill>
            <a:srgbClr val="ffffff"/>
          </a:solidFill>
        </p:spPr>
      </p:sp>
      <p:sp>
        <p:nvSpPr>
          <p:cNvPr id="122" name="CustomShape 11"/>
          <p:cNvSpPr/>
          <p:nvPr/>
        </p:nvSpPr>
        <p:spPr>
          <a:xfrm>
            <a:off x="2973240" y="0"/>
            <a:ext cx="456840" cy="6857640"/>
          </a:xfrm>
          <a:prstGeom prst="rect">
            <a:avLst/>
          </a:prstGeom>
          <a:solidFill>
            <a:srgbClr val="ffffff"/>
          </a:solidFill>
        </p:spPr>
      </p:sp>
      <p:sp>
        <p:nvSpPr>
          <p:cNvPr id="123" name="CustomShape 12"/>
          <p:cNvSpPr/>
          <p:nvPr/>
        </p:nvSpPr>
        <p:spPr>
          <a:xfrm>
            <a:off x="3201840" y="0"/>
            <a:ext cx="761760" cy="6857640"/>
          </a:xfrm>
          <a:prstGeom prst="rect">
            <a:avLst/>
          </a:prstGeom>
          <a:solidFill>
            <a:srgbClr val="ffffff"/>
          </a:solidFill>
        </p:spPr>
      </p:sp>
      <p:sp>
        <p:nvSpPr>
          <p:cNvPr id="124" name="CustomShape 13"/>
          <p:cNvSpPr/>
          <p:nvPr/>
        </p:nvSpPr>
        <p:spPr>
          <a:xfrm>
            <a:off x="65880" y="5034960"/>
            <a:ext cx="9143640" cy="1175400"/>
          </a:xfrm>
          <a:prstGeom prst="rect">
            <a:avLst/>
          </a:prstGeom>
          <a:ln w="6480">
            <a:solidFill>
              <a:srgbClr val="ffffff"/>
            </a:solidFill>
            <a:round/>
          </a:ln>
        </p:spPr>
      </p:sp>
      <p:sp>
        <p:nvSpPr>
          <p:cNvPr id="125" name="CustomShape 14"/>
          <p:cNvSpPr/>
          <p:nvPr/>
        </p:nvSpPr>
        <p:spPr>
          <a:xfrm>
            <a:off x="65880" y="3467520"/>
            <a:ext cx="9143640" cy="890280"/>
          </a:xfrm>
          <a:prstGeom prst="rect">
            <a:avLst/>
          </a:prstGeom>
          <a:ln w="6480">
            <a:solidFill>
              <a:srgbClr val="ffffff"/>
            </a:solidFill>
            <a:round/>
          </a:ln>
        </p:spPr>
      </p:sp>
      <p:sp>
        <p:nvSpPr>
          <p:cNvPr id="126" name="CustomShape 15"/>
          <p:cNvSpPr/>
          <p:nvPr/>
        </p:nvSpPr>
        <p:spPr>
          <a:xfrm>
            <a:off x="54000" y="5640840"/>
            <a:ext cx="3004200" cy="1211040"/>
          </a:xfrm>
          <a:prstGeom prst="rect">
            <a:avLst/>
          </a:prstGeom>
          <a:ln w="6480">
            <a:solidFill>
              <a:srgbClr val="ffffff"/>
            </a:solidFill>
            <a:round/>
          </a:ln>
        </p:spPr>
      </p:sp>
      <p:sp>
        <p:nvSpPr>
          <p:cNvPr id="127" name="CustomShape 16"/>
          <p:cNvSpPr/>
          <p:nvPr/>
        </p:nvSpPr>
        <p:spPr>
          <a:xfrm>
            <a:off x="65880" y="5284440"/>
            <a:ext cx="9143640" cy="1478160"/>
          </a:xfrm>
          <a:prstGeom prst="rect">
            <a:avLst/>
          </a:prstGeom>
          <a:ln w="6480">
            <a:solidFill>
              <a:srgbClr val="ffffff"/>
            </a:solidFill>
            <a:round/>
          </a:ln>
        </p:spPr>
      </p:sp>
      <p:sp>
        <p:nvSpPr>
          <p:cNvPr id="128" name="CustomShape 17"/>
          <p:cNvSpPr/>
          <p:nvPr/>
        </p:nvSpPr>
        <p:spPr>
          <a:xfrm>
            <a:off x="2215080" y="5132160"/>
            <a:ext cx="6982200" cy="1719720"/>
          </a:xfrm>
          <a:prstGeom prst="rect">
            <a:avLst/>
          </a:prstGeom>
          <a:ln w="6480">
            <a:solidFill>
              <a:srgbClr val="ffffff"/>
            </a:solidFill>
            <a:round/>
          </a:ln>
        </p:spPr>
      </p:sp>
      <p:sp>
        <p:nvSpPr>
          <p:cNvPr id="129" name="CustomShape 18"/>
          <p:cNvSpPr/>
          <p:nvPr/>
        </p:nvSpPr>
        <p:spPr>
          <a:xfrm>
            <a:off x="3528000" y="2552040"/>
            <a:ext cx="1600920" cy="1387800"/>
          </a:xfrm>
          <a:prstGeom prst="rect">
            <a:avLst>
              <a:gd fmla="val 115470" name="adj1"/>
              <a:gd fmla="val 115470" name="adj2"/>
            </a:avLst>
          </a:prstGeom>
          <a:solidFill>
            <a:srgbClr val="ffffff"/>
          </a:solidFill>
          <a:ln w="12600">
            <a:solidFill>
              <a:srgbClr val="ffffff"/>
            </a:solidFill>
            <a:round/>
          </a:ln>
        </p:spPr>
      </p:sp>
      <p:sp>
        <p:nvSpPr>
          <p:cNvPr id="130" name="CustomShape 19"/>
          <p:cNvSpPr/>
          <p:nvPr/>
        </p:nvSpPr>
        <p:spPr>
          <a:xfrm>
            <a:off x="4251960" y="3818880"/>
            <a:ext cx="1600920" cy="1387800"/>
          </a:xfrm>
          <a:prstGeom prst="rect">
            <a:avLst>
              <a:gd fmla="val 115470" name="adj1"/>
              <a:gd fmla="val 115470" name="adj2"/>
            </a:avLst>
          </a:prstGeom>
          <a:solidFill>
            <a:srgbClr val="ffffff"/>
          </a:solidFill>
          <a:ln w="12600">
            <a:solidFill>
              <a:srgbClr val="ffffff"/>
            </a:solidFill>
            <a:round/>
          </a:ln>
        </p:spPr>
      </p:sp>
      <p:sp>
        <p:nvSpPr>
          <p:cNvPr id="131" name="CustomShape 20"/>
          <p:cNvSpPr/>
          <p:nvPr/>
        </p:nvSpPr>
        <p:spPr>
          <a:xfrm>
            <a:off x="4261680" y="1285200"/>
            <a:ext cx="1600920" cy="1387800"/>
          </a:xfrm>
          <a:prstGeom prst="rect">
            <a:avLst>
              <a:gd fmla="val 115470" name="adj1"/>
              <a:gd fmla="val 115470" name="adj2"/>
            </a:avLst>
          </a:prstGeom>
          <a:solidFill>
            <a:srgbClr val="ffffff"/>
          </a:solidFill>
          <a:ln w="12600">
            <a:solidFill>
              <a:srgbClr val="ffffff"/>
            </a:solidFill>
            <a:round/>
          </a:ln>
        </p:spPr>
      </p:sp>
      <p:sp>
        <p:nvSpPr>
          <p:cNvPr id="132" name="CustomShape 21"/>
          <p:cNvSpPr/>
          <p:nvPr/>
        </p:nvSpPr>
        <p:spPr>
          <a:xfrm>
            <a:off x="3508920" y="18360"/>
            <a:ext cx="1600920" cy="1387800"/>
          </a:xfrm>
          <a:prstGeom prst="rect">
            <a:avLst>
              <a:gd fmla="val 115470" name="adj1"/>
              <a:gd fmla="val 115470" name="adj2"/>
            </a:avLst>
          </a:prstGeom>
          <a:solidFill>
            <a:srgbClr val="ffffff"/>
          </a:solidFill>
          <a:ln w="12600">
            <a:solidFill>
              <a:srgbClr val="ffffff"/>
            </a:solidFill>
            <a:round/>
          </a:ln>
        </p:spPr>
      </p:sp>
      <p:sp>
        <p:nvSpPr>
          <p:cNvPr id="133" name="CustomShape 22"/>
          <p:cNvSpPr/>
          <p:nvPr/>
        </p:nvSpPr>
        <p:spPr>
          <a:xfrm>
            <a:off x="4995000" y="5076000"/>
            <a:ext cx="1600920" cy="1387800"/>
          </a:xfrm>
          <a:prstGeom prst="rect">
            <a:avLst>
              <a:gd fmla="val 115470" name="adj1"/>
              <a:gd fmla="val 115470" name="adj2"/>
            </a:avLst>
          </a:prstGeom>
          <a:solidFill>
            <a:srgbClr val="ffffff"/>
          </a:solidFill>
          <a:ln w="12600">
            <a:solidFill>
              <a:srgbClr val="ffffff"/>
            </a:solidFill>
            <a:round/>
          </a:ln>
        </p:spPr>
      </p:sp>
      <p:sp>
        <p:nvSpPr>
          <p:cNvPr id="134" name="CustomShape 23"/>
          <p:cNvSpPr/>
          <p:nvPr/>
        </p:nvSpPr>
        <p:spPr>
          <a:xfrm>
            <a:off x="126720" y="3979080"/>
            <a:ext cx="1261080" cy="1387800"/>
          </a:xfrm>
          <a:prstGeom prst="rect">
            <a:avLst/>
          </a:prstGeom>
          <a:solidFill>
            <a:srgbClr val="ffffff"/>
          </a:solidFill>
          <a:ln w="12600">
            <a:solidFill>
              <a:srgbClr val="ffffff"/>
            </a:solidFill>
            <a:round/>
          </a:ln>
        </p:spPr>
      </p:sp>
      <p:sp>
        <p:nvSpPr>
          <p:cNvPr id="135" name="CustomShape 24"/>
          <p:cNvSpPr/>
          <p:nvPr/>
        </p:nvSpPr>
        <p:spPr>
          <a:xfrm>
            <a:off x="556200" y="5095080"/>
            <a:ext cx="1600920" cy="1387800"/>
          </a:xfrm>
          <a:prstGeom prst="rect">
            <a:avLst>
              <a:gd fmla="val 115470" name="adj1"/>
              <a:gd fmla="val 115470" name="adj2"/>
            </a:avLst>
          </a:prstGeom>
          <a:solidFill>
            <a:srgbClr val="ffffff"/>
          </a:solidFill>
          <a:ln w="12600">
            <a:solidFill>
              <a:srgbClr val="ffffff"/>
            </a:solidFill>
            <a:round/>
          </a:ln>
        </p:spPr>
      </p:sp>
      <p:sp>
        <p:nvSpPr>
          <p:cNvPr id="136" name="CustomShape 25"/>
          <p:cNvSpPr/>
          <p:nvPr/>
        </p:nvSpPr>
        <p:spPr>
          <a:xfrm>
            <a:off x="585000" y="2542320"/>
            <a:ext cx="1600920" cy="1387800"/>
          </a:xfrm>
          <a:prstGeom prst="rect">
            <a:avLst>
              <a:gd fmla="val 115470" name="adj1"/>
              <a:gd fmla="val 115470" name="adj2"/>
            </a:avLst>
          </a:prstGeom>
          <a:solidFill>
            <a:srgbClr val="ffffff"/>
          </a:solidFill>
          <a:ln w="12600">
            <a:solidFill>
              <a:srgbClr val="ffffff"/>
            </a:solidFill>
            <a:round/>
          </a:ln>
        </p:spPr>
      </p:sp>
      <p:sp>
        <p:nvSpPr>
          <p:cNvPr id="137" name="CustomShape 26"/>
          <p:cNvSpPr/>
          <p:nvPr/>
        </p:nvSpPr>
        <p:spPr>
          <a:xfrm>
            <a:off x="1308600" y="3818880"/>
            <a:ext cx="1600920" cy="1387800"/>
          </a:xfrm>
          <a:prstGeom prst="rect">
            <a:avLst>
              <a:gd fmla="val 115470" name="adj1"/>
              <a:gd fmla="val 115470" name="adj2"/>
            </a:avLst>
          </a:prstGeom>
          <a:solidFill>
            <a:srgbClr val="ffffff"/>
          </a:solidFill>
          <a:ln w="12600">
            <a:solidFill>
              <a:srgbClr val="ffffff"/>
            </a:solidFill>
            <a:round/>
          </a:ln>
        </p:spPr>
      </p:sp>
      <p:sp>
        <p:nvSpPr>
          <p:cNvPr id="138" name="CustomShape 27"/>
          <p:cNvSpPr/>
          <p:nvPr/>
        </p:nvSpPr>
        <p:spPr>
          <a:xfrm>
            <a:off x="2042280" y="5104440"/>
            <a:ext cx="1600920" cy="1387800"/>
          </a:xfrm>
          <a:prstGeom prst="rect">
            <a:avLst>
              <a:gd fmla="val 115470" name="adj1"/>
              <a:gd fmla="val 115470" name="adj2"/>
            </a:avLst>
          </a:prstGeom>
          <a:solidFill>
            <a:srgbClr val="ffffff"/>
          </a:solidFill>
          <a:ln w="12600">
            <a:solidFill>
              <a:srgbClr val="ffffff"/>
            </a:solidFill>
            <a:round/>
          </a:ln>
        </p:spPr>
      </p:sp>
      <p:sp>
        <p:nvSpPr>
          <p:cNvPr id="139" name="CustomShape 28"/>
          <p:cNvSpPr/>
          <p:nvPr/>
        </p:nvSpPr>
        <p:spPr>
          <a:xfrm>
            <a:off x="2061360" y="2552040"/>
            <a:ext cx="1600920" cy="1387800"/>
          </a:xfrm>
          <a:prstGeom prst="rect">
            <a:avLst>
              <a:gd fmla="val 115470" name="adj1"/>
              <a:gd fmla="val 115470" name="adj2"/>
            </a:avLst>
          </a:prstGeom>
          <a:solidFill>
            <a:srgbClr val="ffffff"/>
          </a:solidFill>
          <a:ln w="12600">
            <a:solidFill>
              <a:srgbClr val="ffffff"/>
            </a:solidFill>
            <a:round/>
          </a:ln>
        </p:spPr>
      </p:sp>
      <p:sp>
        <p:nvSpPr>
          <p:cNvPr id="140" name="CustomShape 29"/>
          <p:cNvSpPr/>
          <p:nvPr/>
        </p:nvSpPr>
        <p:spPr>
          <a:xfrm>
            <a:off x="1327680" y="1256400"/>
            <a:ext cx="1600920" cy="1387800"/>
          </a:xfrm>
          <a:prstGeom prst="rect">
            <a:avLst>
              <a:gd fmla="val 115470" name="adj1"/>
              <a:gd fmla="val 115470" name="adj2"/>
            </a:avLst>
          </a:prstGeom>
          <a:solidFill>
            <a:srgbClr val="ffffff"/>
          </a:solidFill>
          <a:ln w="12600">
            <a:solidFill>
              <a:srgbClr val="ffffff"/>
            </a:solidFill>
            <a:round/>
          </a:ln>
        </p:spPr>
      </p:sp>
      <p:sp>
        <p:nvSpPr>
          <p:cNvPr id="141" name="CustomShape 30"/>
          <p:cNvSpPr/>
          <p:nvPr/>
        </p:nvSpPr>
        <p:spPr>
          <a:xfrm>
            <a:off x="7338240" y="3837600"/>
            <a:ext cx="1600920" cy="1387800"/>
          </a:xfrm>
          <a:prstGeom prst="rect">
            <a:avLst>
              <a:gd fmla="val 115470" name="adj1"/>
              <a:gd fmla="val 115470" name="adj2"/>
            </a:avLst>
          </a:prstGeom>
          <a:solidFill>
            <a:srgbClr val="ffffff"/>
          </a:solidFill>
          <a:ln w="12600">
            <a:solidFill>
              <a:srgbClr val="ffffff"/>
            </a:solidFill>
            <a:round/>
          </a:ln>
        </p:spPr>
      </p:sp>
      <p:sp>
        <p:nvSpPr>
          <p:cNvPr id="142" name="CustomShape 31"/>
          <p:cNvSpPr/>
          <p:nvPr/>
        </p:nvSpPr>
        <p:spPr>
          <a:xfrm>
            <a:off x="8080920" y="5114160"/>
            <a:ext cx="1600920" cy="1387800"/>
          </a:xfrm>
          <a:prstGeom prst="rect">
            <a:avLst>
              <a:gd fmla="val 115470" name="adj1"/>
              <a:gd fmla="val 115470" name="adj2"/>
            </a:avLst>
          </a:prstGeom>
          <a:solidFill>
            <a:srgbClr val="ffffff"/>
          </a:solidFill>
          <a:ln w="12600">
            <a:solidFill>
              <a:srgbClr val="ffffff"/>
            </a:solidFill>
            <a:round/>
          </a:ln>
        </p:spPr>
      </p:sp>
      <p:sp>
        <p:nvSpPr>
          <p:cNvPr id="143" name="CustomShape 32"/>
          <p:cNvSpPr/>
          <p:nvPr/>
        </p:nvSpPr>
        <p:spPr>
          <a:xfrm>
            <a:off x="8080920" y="2561400"/>
            <a:ext cx="1600920" cy="1387800"/>
          </a:xfrm>
          <a:prstGeom prst="rect">
            <a:avLst>
              <a:gd fmla="val 115470" name="adj1"/>
              <a:gd fmla="val 115470" name="adj2"/>
            </a:avLst>
          </a:prstGeom>
          <a:solidFill>
            <a:srgbClr val="ffffff"/>
          </a:solidFill>
          <a:ln w="12600">
            <a:solidFill>
              <a:srgbClr val="ffffff"/>
            </a:solidFill>
            <a:round/>
          </a:ln>
        </p:spPr>
      </p:sp>
      <p:sp>
        <p:nvSpPr>
          <p:cNvPr id="144" name="CustomShape 33"/>
          <p:cNvSpPr/>
          <p:nvPr/>
        </p:nvSpPr>
        <p:spPr>
          <a:xfrm>
            <a:off x="8814600" y="3837600"/>
            <a:ext cx="1243080" cy="1387800"/>
          </a:xfrm>
          <a:prstGeom prst="rect">
            <a:avLst/>
          </a:prstGeom>
          <a:solidFill>
            <a:srgbClr val="ffffff"/>
          </a:solidFill>
          <a:ln w="12600">
            <a:solidFill>
              <a:srgbClr val="ffffff"/>
            </a:solidFill>
            <a:round/>
          </a:ln>
        </p:spPr>
      </p:sp>
      <p:sp>
        <p:nvSpPr>
          <p:cNvPr id="145" name="CustomShape 34"/>
          <p:cNvSpPr/>
          <p:nvPr/>
        </p:nvSpPr>
        <p:spPr>
          <a:xfrm>
            <a:off x="8814600" y="1294200"/>
            <a:ext cx="1241640" cy="1388520"/>
          </a:xfrm>
          <a:prstGeom prst="rect">
            <a:avLst/>
          </a:prstGeom>
          <a:solidFill>
            <a:srgbClr val="ffffff"/>
          </a:solidFill>
          <a:ln w="12600">
            <a:solidFill>
              <a:srgbClr val="ffffff"/>
            </a:solidFill>
            <a:round/>
          </a:ln>
        </p:spPr>
      </p:sp>
      <p:sp>
        <p:nvSpPr>
          <p:cNvPr id="146" name="CustomShape 35"/>
          <p:cNvSpPr/>
          <p:nvPr/>
        </p:nvSpPr>
        <p:spPr>
          <a:xfrm>
            <a:off x="457200" y="333360"/>
            <a:ext cx="8229240" cy="6185160"/>
          </a:xfrm>
          <a:prstGeom prst="rect">
            <a:avLst/>
          </a:prstGeom>
          <a:solidFill>
            <a:srgbClr val="ffffff"/>
          </a:solidFill>
          <a:ln w="6480">
            <a:solidFill>
              <a:srgbClr val="000000"/>
            </a:solidFill>
            <a:round/>
          </a:ln>
        </p:spPr>
      </p:sp>
      <p:sp>
        <p:nvSpPr>
          <p:cNvPr id="147" name="CustomShape 36"/>
          <p:cNvSpPr/>
          <p:nvPr/>
        </p:nvSpPr>
        <p:spPr>
          <a:xfrm>
            <a:off x="4561200" y="-21600"/>
            <a:ext cx="3678840" cy="698760"/>
          </a:xfrm>
          <a:prstGeom prst="rect">
            <a:avLst/>
          </a:prstGeom>
          <a:solidFill>
            <a:srgbClr val="f5f5f5"/>
          </a:solidFill>
          <a:ln w="15840">
            <a:solidFill>
              <a:srgbClr val="0e58c4"/>
            </a:solidFill>
            <a:round/>
          </a:ln>
        </p:spPr>
      </p:sp>
      <p:sp>
        <p:nvSpPr>
          <p:cNvPr id="148" name="CustomShape 37"/>
          <p:cNvSpPr/>
          <p:nvPr/>
        </p:nvSpPr>
        <p:spPr>
          <a:xfrm>
            <a:off x="4649040" y="-21600"/>
            <a:ext cx="3504960" cy="623520"/>
          </a:xfrm>
          <a:prstGeom prst="rect">
            <a:avLst/>
          </a:prstGeom>
          <a:solidFill>
            <a:srgbClr val="297fd5"/>
          </a:solidFill>
        </p:spPr>
      </p:sp>
      <p:sp>
        <p:nvSpPr>
          <p:cNvPr id="149" name="PlaceHolder 38"/>
          <p:cNvSpPr>
            <a:spLocks noGrp="1"/>
          </p:cNvSpPr>
          <p:nvPr>
            <p:ph type="title"/>
          </p:nvPr>
        </p:nvSpPr>
        <p:spPr>
          <a:xfrm>
            <a:off x="1043640" y="1027800"/>
            <a:ext cx="7024320" cy="1142640"/>
          </a:xfrm>
          <a:prstGeom prst="rect">
            <a:avLst/>
          </a:prstGeom>
        </p:spPr>
        <p:txBody>
          <a:bodyPr anchor="b"/>
          <a:p>
            <a:pPr>
              <a:lnSpc>
                <a:spcPct val="100000"/>
              </a:lnSpc>
            </a:pPr>
            <a:r>
              <a:rPr lang="es-ES" sz="4000">
                <a:solidFill>
                  <a:srgbClr val="629dd1"/>
                </a:solidFill>
                <a:latin typeface="Century Gothic"/>
              </a:rPr>
              <a:t>Pulse para editar el formato del texto de títuloHaga clic para modificar el estilo de título del patrón</a:t>
            </a:r>
            <a:endParaRPr/>
          </a:p>
        </p:txBody>
      </p:sp>
      <p:sp>
        <p:nvSpPr>
          <p:cNvPr id="150" name="PlaceHolder 39"/>
          <p:cNvSpPr>
            <a:spLocks noGrp="1"/>
          </p:cNvSpPr>
          <p:nvPr>
            <p:ph type="body"/>
          </p:nvPr>
        </p:nvSpPr>
        <p:spPr>
          <a:xfrm>
            <a:off x="1043640" y="2323800"/>
            <a:ext cx="6777000" cy="3508560"/>
          </a:xfrm>
          <a:prstGeom prst="rect">
            <a:avLst/>
          </a:prstGeom>
        </p:spPr>
        <p:txBody>
          <a:bodyPr/>
          <a:p>
            <a:pPr>
              <a:buSzPct val="45000"/>
              <a:buFont typeface="StarSymbol"/>
              <a:buChar char=""/>
            </a:pPr>
            <a:r>
              <a:rPr lang="es-ES" sz="2400">
                <a:solidFill>
                  <a:srgbClr val="242852"/>
                </a:solidFill>
                <a:latin typeface="Century Gothic"/>
              </a:rPr>
              <a:t>Pulse para editar los formatos del texto del esquema</a:t>
            </a:r>
            <a:endParaRPr/>
          </a:p>
          <a:p>
            <a:pPr lvl="1">
              <a:buSzPct val="75000"/>
              <a:buFont typeface="StarSymbol"/>
              <a:buChar char=""/>
            </a:pPr>
            <a:r>
              <a:rPr lang="es-ES" sz="2400">
                <a:solidFill>
                  <a:srgbClr val="242852"/>
                </a:solidFill>
                <a:latin typeface="Century Gothic"/>
              </a:rPr>
              <a:t>Segundo nivel del esquema</a:t>
            </a:r>
            <a:endParaRPr/>
          </a:p>
          <a:p>
            <a:pPr lvl="2">
              <a:buSzPct val="45000"/>
              <a:buFont typeface="StarSymbol"/>
              <a:buChar char=""/>
            </a:pPr>
            <a:r>
              <a:rPr lang="es-ES" sz="2400">
                <a:solidFill>
                  <a:srgbClr val="242852"/>
                </a:solidFill>
                <a:latin typeface="Century Gothic"/>
              </a:rPr>
              <a:t>Tercer nivel del esquema</a:t>
            </a:r>
            <a:endParaRPr/>
          </a:p>
          <a:p>
            <a:pPr lvl="3">
              <a:buSzPct val="75000"/>
              <a:buFont typeface="StarSymbol"/>
              <a:buChar char=""/>
            </a:pPr>
            <a:r>
              <a:rPr lang="es-ES" sz="2400">
                <a:solidFill>
                  <a:srgbClr val="242852"/>
                </a:solidFill>
                <a:latin typeface="Century Gothic"/>
              </a:rPr>
              <a:t>Cuarto nivel del esquema</a:t>
            </a:r>
            <a:endParaRPr/>
          </a:p>
          <a:p>
            <a:pPr lvl="4">
              <a:buSzPct val="45000"/>
              <a:buFont typeface="StarSymbol"/>
              <a:buChar char=""/>
            </a:pPr>
            <a:r>
              <a:rPr lang="es-ES" sz="2400">
                <a:solidFill>
                  <a:srgbClr val="242852"/>
                </a:solidFill>
                <a:latin typeface="Century Gothic"/>
              </a:rPr>
              <a:t>Quinto nivel del esquema</a:t>
            </a:r>
            <a:endParaRPr/>
          </a:p>
          <a:p>
            <a:pPr lvl="5">
              <a:buSzPct val="45000"/>
              <a:buFont typeface="StarSymbol"/>
              <a:buChar char=""/>
            </a:pPr>
            <a:r>
              <a:rPr lang="es-ES" sz="2400">
                <a:solidFill>
                  <a:srgbClr val="242852"/>
                </a:solidFill>
                <a:latin typeface="Century Gothic"/>
              </a:rPr>
              <a:t>Sexto nivel del esquema</a:t>
            </a:r>
            <a:endParaRPr/>
          </a:p>
          <a:p>
            <a:pPr>
              <a:lnSpc>
                <a:spcPct val="100000"/>
              </a:lnSpc>
              <a:buSzPct val="76000"/>
              <a:buFont charset="2" typeface="Wingdings 2"/>
              <a:buChar char=""/>
            </a:pPr>
            <a:r>
              <a:rPr lang="es-ES" sz="2400">
                <a:solidFill>
                  <a:srgbClr val="242852"/>
                </a:solidFill>
                <a:latin typeface="Century Gothic"/>
              </a:rPr>
              <a:t>Séptimo nivel del esquemaHaga clic para modificar el estilo de texto del patrón</a:t>
            </a:r>
            <a:endParaRPr/>
          </a:p>
          <a:p>
            <a:pPr lvl="1">
              <a:lnSpc>
                <a:spcPct val="100000"/>
              </a:lnSpc>
              <a:buSzPct val="76000"/>
              <a:buFont charset="2" typeface="Wingdings 2"/>
              <a:buChar char=""/>
            </a:pPr>
            <a:r>
              <a:rPr lang="es-ES" sz="2200">
                <a:solidFill>
                  <a:srgbClr val="242852"/>
                </a:solidFill>
                <a:latin typeface="Century Gothic"/>
              </a:rPr>
              <a:t>Segundo nivel</a:t>
            </a:r>
            <a:endParaRPr/>
          </a:p>
          <a:p>
            <a:pPr lvl="1">
              <a:buSzPct val="76000"/>
              <a:buFont charset="2" typeface="Wingdings 2"/>
              <a:buChar char=""/>
            </a:pPr>
            <a:r>
              <a:rPr lang="es-ES" sz="2000">
                <a:solidFill>
                  <a:srgbClr val="242852"/>
                </a:solidFill>
                <a:latin typeface="Century Gothic"/>
              </a:rPr>
              <a:t>Tercer nivel</a:t>
            </a:r>
            <a:endParaRPr/>
          </a:p>
          <a:p>
            <a:pPr lvl="2">
              <a:buSzPct val="76000"/>
              <a:buFont charset="2" typeface="Wingdings 2"/>
              <a:buChar char=""/>
            </a:pPr>
            <a:r>
              <a:rPr lang="es-ES">
                <a:solidFill>
                  <a:srgbClr val="242852"/>
                </a:solidFill>
                <a:latin typeface="Century Gothic"/>
              </a:rPr>
              <a:t>Cuarto nivel</a:t>
            </a:r>
            <a:endParaRPr/>
          </a:p>
          <a:p>
            <a:pPr lvl="3">
              <a:buSzPct val="76000"/>
              <a:buFont charset="2" typeface="Wingdings 2"/>
              <a:buChar char=""/>
            </a:pPr>
            <a:r>
              <a:rPr lang="es-ES" sz="1600">
                <a:solidFill>
                  <a:srgbClr val="242852"/>
                </a:solidFill>
                <a:latin typeface="Century Gothic"/>
              </a:rPr>
              <a:t>Quinto nivel</a:t>
            </a:r>
            <a:endParaRPr/>
          </a:p>
        </p:txBody>
      </p:sp>
      <p:sp>
        <p:nvSpPr>
          <p:cNvPr id="151" name="PlaceHolder 40"/>
          <p:cNvSpPr>
            <a:spLocks noGrp="1"/>
          </p:cNvSpPr>
          <p:nvPr>
            <p:ph type="dt"/>
          </p:nvPr>
        </p:nvSpPr>
        <p:spPr>
          <a:xfrm>
            <a:off x="0" y="0"/>
            <a:ext cx="-11796840" cy="-11796840"/>
          </a:xfrm>
          <a:prstGeom prst="rect">
            <a:avLst/>
          </a:prstGeom>
        </p:spPr>
        <p:txBody>
          <a:bodyPr bIns="45000" lIns="90000" rIns="90000" tIns="45000"/>
          <a:p>
            <a:pPr>
              <a:lnSpc>
                <a:spcPct val="100000"/>
              </a:lnSpc>
            </a:pPr>
            <a:r>
              <a:rPr lang="es-CO">
                <a:solidFill>
                  <a:srgbClr val="000000"/>
                </a:solidFill>
                <a:latin typeface="Century Gothic"/>
              </a:rPr>
              <a:t>14/06/12</a:t>
            </a:r>
            <a:endParaRPr/>
          </a:p>
        </p:txBody>
      </p:sp>
      <p:sp>
        <p:nvSpPr>
          <p:cNvPr id="152" name="PlaceHolder 41"/>
          <p:cNvSpPr>
            <a:spLocks noGrp="1"/>
          </p:cNvSpPr>
          <p:nvPr>
            <p:ph type="ftr"/>
          </p:nvPr>
        </p:nvSpPr>
        <p:spPr>
          <a:xfrm>
            <a:off x="0" y="0"/>
            <a:ext cx="-11796840" cy="-11796840"/>
          </a:xfrm>
          <a:prstGeom prst="rect">
            <a:avLst/>
          </a:prstGeom>
        </p:spPr>
        <p:txBody>
          <a:bodyPr bIns="45000" lIns="90000" rIns="90000" tIns="45000"/>
          <a:p>
            <a:endParaRPr/>
          </a:p>
        </p:txBody>
      </p:sp>
      <p:sp>
        <p:nvSpPr>
          <p:cNvPr id="153" name="PlaceHolder 42"/>
          <p:cNvSpPr>
            <a:spLocks noGrp="1"/>
          </p:cNvSpPr>
          <p:nvPr>
            <p:ph type="sldNum"/>
          </p:nvPr>
        </p:nvSpPr>
        <p:spPr>
          <a:xfrm>
            <a:off x="0" y="0"/>
            <a:ext cx="-11796840" cy="-11796840"/>
          </a:xfrm>
          <a:prstGeom prst="rect">
            <a:avLst/>
          </a:prstGeom>
        </p:spPr>
        <p:txBody>
          <a:bodyPr bIns="45000" lIns="90000" rIns="90000" tIns="45000"/>
          <a:p>
            <a:pPr>
              <a:lnSpc>
                <a:spcPct val="100000"/>
              </a:lnSpc>
            </a:pPr>
            <a:fld id="{217161B1-E1E1-4171-8171-D1B1C1E14151}" type="slidenum">
              <a:rPr lang="es-CO">
                <a:solidFill>
                  <a:srgbClr val="000000"/>
                </a:solidFill>
                <a:latin typeface="Century Gothic"/>
              </a:rPr>
              <a:t>&lt;número&gt;</a:t>
            </a:fld>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6" name="TextShape 1"/>
          <p:cNvSpPr txBox="1"/>
          <p:nvPr/>
        </p:nvSpPr>
        <p:spPr>
          <a:xfrm>
            <a:off x="4733280" y="2708640"/>
            <a:ext cx="3313080" cy="1701720"/>
          </a:xfrm>
          <a:prstGeom prst="rect">
            <a:avLst/>
          </a:prstGeom>
        </p:spPr>
        <p:txBody>
          <a:bodyPr anchor="b"/>
          <a:p>
            <a:pPr>
              <a:lnSpc>
                <a:spcPct val="100000"/>
              </a:lnSpc>
            </a:pPr>
            <a:r>
              <a:rPr b="1" lang="es-ES" sz="4600">
                <a:solidFill>
                  <a:srgbClr val="629dd1"/>
                </a:solidFill>
                <a:latin typeface="Century Gothic"/>
              </a:rPr>
              <a:t>Sistema de Ficheros</a:t>
            </a:r>
            <a:endParaRPr/>
          </a:p>
        </p:txBody>
      </p:sp>
      <p:sp>
        <p:nvSpPr>
          <p:cNvPr id="187" name="TextShape 2"/>
          <p:cNvSpPr txBox="1"/>
          <p:nvPr/>
        </p:nvSpPr>
        <p:spPr>
          <a:xfrm>
            <a:off x="4733280" y="4421160"/>
            <a:ext cx="3309480" cy="1260360"/>
          </a:xfrm>
          <a:prstGeom prst="rect">
            <a:avLst/>
          </a:prstGeom>
        </p:spPr>
        <p:txBody>
          <a:bodyPr/>
          <a:p>
            <a:pPr>
              <a:lnSpc>
                <a:spcPct val="100000"/>
              </a:lnSpc>
            </a:pPr>
            <a:r>
              <a:rPr b="1" lang="es-CO" sz="3600">
                <a:solidFill>
                  <a:srgbClr val="629dd1"/>
                </a:solidFill>
                <a:latin typeface="Century Gothic"/>
              </a:rPr>
              <a:t>En Linux</a:t>
            </a:r>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6" name="TextShape 1"/>
          <p:cNvSpPr txBox="1"/>
          <p:nvPr/>
        </p:nvSpPr>
        <p:spPr>
          <a:xfrm>
            <a:off x="1043640" y="836640"/>
            <a:ext cx="7024320" cy="744840"/>
          </a:xfrm>
          <a:prstGeom prst="rect">
            <a:avLst/>
          </a:prstGeom>
        </p:spPr>
        <p:txBody>
          <a:bodyPr anchor="b"/>
          <a:p>
            <a:pPr algn="ctr">
              <a:lnSpc>
                <a:spcPct val="100000"/>
              </a:lnSpc>
            </a:pPr>
            <a:r>
              <a:rPr b="1" lang="es-ES" sz="4000">
                <a:solidFill>
                  <a:srgbClr val="629dd1"/>
                </a:solidFill>
                <a:latin typeface="Century Gothic"/>
              </a:rPr>
              <a:t>Dispositivos Discos</a:t>
            </a:r>
            <a:endParaRPr/>
          </a:p>
        </p:txBody>
      </p:sp>
      <p:sp>
        <p:nvSpPr>
          <p:cNvPr id="207" name="TextShape 2"/>
          <p:cNvSpPr txBox="1"/>
          <p:nvPr/>
        </p:nvSpPr>
        <p:spPr>
          <a:xfrm>
            <a:off x="1043640" y="1700640"/>
            <a:ext cx="7056720" cy="4536000"/>
          </a:xfrm>
          <a:prstGeom prst="rect">
            <a:avLst/>
          </a:prstGeom>
        </p:spPr>
        <p:txBody>
          <a:bodyPr/>
          <a:p>
            <a:pPr>
              <a:lnSpc>
                <a:spcPct val="100000"/>
              </a:lnSpc>
              <a:buSzPct val="76000"/>
              <a:buFont charset="2" typeface="Wingdings 2"/>
              <a:buChar char=""/>
            </a:pPr>
            <a:r>
              <a:rPr lang="es-ES" sz="2000">
                <a:solidFill>
                  <a:srgbClr val="242852"/>
                </a:solidFill>
                <a:latin typeface="Century Gothic"/>
              </a:rPr>
              <a:t>Discos IDE. /dev/hdxy donde x representa la unidad completa con los valores a,b,c y d para los cuatro posibles discos duros IDE. El valor y representa el número de partición dentro de cada uno de los discos. Por ejemplo /dev/hdc1 representa la primera partición del tercer disco duro.</a:t>
            </a:r>
            <a:endParaRPr/>
          </a:p>
          <a:p>
            <a:pPr>
              <a:lnSpc>
                <a:spcPct val="100000"/>
              </a:lnSpc>
              <a:buSzPct val="76000"/>
              <a:buFont charset="2" typeface="Wingdings 2"/>
              <a:buChar char=""/>
            </a:pPr>
            <a:r>
              <a:rPr lang="es-ES" sz="2000">
                <a:solidFill>
                  <a:srgbClr val="242852"/>
                </a:solidFill>
                <a:latin typeface="Century Gothic"/>
              </a:rPr>
              <a:t>Un lector de cdrom IDE se representa como una unidad completa, por ejemplo /dev/hdb, si estuviera como esclavo de la IDE primaria. Linux admite hasta 8 discos IDE (a-h). Los discos IDE pueden tener hasta 63 particiones.</a:t>
            </a:r>
            <a:endParaRPr/>
          </a:p>
          <a:p>
            <a:pPr>
              <a:lnSpc>
                <a:spcPct val="100000"/>
              </a:lnSpc>
            </a:pPr>
            <a:endParaRPr/>
          </a:p>
          <a:p>
            <a:pPr>
              <a:lnSpc>
                <a:spcPct val="100000"/>
              </a:lnSpc>
              <a:buSzPct val="76000"/>
              <a:buFont charset="2" typeface="Wingdings 2"/>
              <a:buChar char=""/>
            </a:pPr>
            <a:r>
              <a:rPr lang="es-ES" sz="2000">
                <a:solidFill>
                  <a:srgbClr val="242852"/>
                </a:solidFill>
                <a:latin typeface="Century Gothic"/>
              </a:rPr>
              <a:t>Discos SCSI /dev/sdxy Muy parecido a los discos IDE salvo que no existe la limitación de 8 dispositivos. Los discos SCSI pueden tener hasta 15 particiones.</a:t>
            </a:r>
            <a:endParaRPr/>
          </a:p>
          <a:p>
            <a:pPr>
              <a:lnSpc>
                <a:spcPct val="100000"/>
              </a:lnSpc>
            </a:pPr>
            <a:endParaRPr/>
          </a:p>
          <a:p>
            <a:pPr>
              <a:lnSpc>
                <a:spcPct val="100000"/>
              </a:lnSpc>
              <a:buSzPct val="76000"/>
              <a:buFont charset="2" typeface="Wingdings 2"/>
              <a:buChar char=""/>
            </a:pPr>
            <a:r>
              <a:rPr lang="es-ES" sz="2000">
                <a:solidFill>
                  <a:srgbClr val="242852"/>
                </a:solidFill>
                <a:latin typeface="Century Gothic"/>
              </a:rPr>
              <a:t>Unidad Cdrom SCSI /dev/scdx donde x toma los valores entre 0 y 7.</a:t>
            </a:r>
            <a:endParaRPr/>
          </a:p>
        </p:txBody>
      </p:sp>
    </p:spTree>
  </p:cSld>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8" name="TextShape 1"/>
          <p:cNvSpPr txBox="1"/>
          <p:nvPr/>
        </p:nvSpPr>
        <p:spPr>
          <a:xfrm>
            <a:off x="1043640" y="836640"/>
            <a:ext cx="7024320" cy="647640"/>
          </a:xfrm>
          <a:prstGeom prst="rect">
            <a:avLst/>
          </a:prstGeom>
        </p:spPr>
        <p:txBody>
          <a:bodyPr anchor="b"/>
          <a:p>
            <a:pPr algn="ctr">
              <a:lnSpc>
                <a:spcPct val="100000"/>
              </a:lnSpc>
            </a:pPr>
            <a:r>
              <a:rPr b="1" lang="es-ES" sz="4000">
                <a:solidFill>
                  <a:srgbClr val="629dd1"/>
                </a:solidFill>
                <a:latin typeface="Century Gothic"/>
              </a:rPr>
              <a:t>Creación de la Partición</a:t>
            </a:r>
            <a:endParaRPr/>
          </a:p>
        </p:txBody>
      </p:sp>
      <p:sp>
        <p:nvSpPr>
          <p:cNvPr id="209" name="TextShape 2"/>
          <p:cNvSpPr txBox="1"/>
          <p:nvPr/>
        </p:nvSpPr>
        <p:spPr>
          <a:xfrm>
            <a:off x="815040" y="1700640"/>
            <a:ext cx="7572960" cy="4680000"/>
          </a:xfrm>
          <a:prstGeom prst="rect">
            <a:avLst/>
          </a:prstGeom>
        </p:spPr>
        <p:txBody>
          <a:bodyPr/>
          <a:p>
            <a:pPr>
              <a:lnSpc>
                <a:spcPct val="100000"/>
              </a:lnSpc>
              <a:buSzPct val="76000"/>
              <a:buFont charset="2" typeface="Wingdings 2"/>
              <a:buChar char=""/>
            </a:pPr>
            <a:r>
              <a:rPr lang="es-ES" sz="2300">
                <a:solidFill>
                  <a:srgbClr val="242852"/>
                </a:solidFill>
                <a:latin typeface="Century Gothic"/>
              </a:rPr>
              <a:t>Para modificar las particiones de una uniad de disco disponemos de la orden </a:t>
            </a:r>
            <a:r>
              <a:rPr b="1" lang="es-ES" sz="2300">
                <a:solidFill>
                  <a:srgbClr val="242852"/>
                </a:solidFill>
                <a:latin typeface="Century Gothic"/>
              </a:rPr>
              <a:t>fdisk</a:t>
            </a:r>
            <a:r>
              <a:rPr lang="es-ES" sz="2300">
                <a:solidFill>
                  <a:srgbClr val="242852"/>
                </a:solidFill>
                <a:latin typeface="Century Gothic"/>
              </a:rPr>
              <a:t>. </a:t>
            </a:r>
            <a:endParaRPr/>
          </a:p>
          <a:p>
            <a:pPr>
              <a:lnSpc>
                <a:spcPct val="100000"/>
              </a:lnSpc>
              <a:buSzPct val="76000"/>
              <a:buFont charset="2" typeface="Wingdings 2"/>
              <a:buChar char=""/>
            </a:pPr>
            <a:r>
              <a:rPr lang="es-ES" sz="2300">
                <a:solidFill>
                  <a:srgbClr val="242852"/>
                </a:solidFill>
                <a:latin typeface="Century Gothic"/>
              </a:rPr>
              <a:t>Con la orden </a:t>
            </a:r>
            <a:r>
              <a:rPr b="1" lang="es-ES" sz="2300">
                <a:solidFill>
                  <a:srgbClr val="242852"/>
                </a:solidFill>
                <a:latin typeface="Century Gothic"/>
              </a:rPr>
              <a:t>fdisk</a:t>
            </a:r>
            <a:r>
              <a:rPr lang="es-ES" sz="2300">
                <a:solidFill>
                  <a:srgbClr val="242852"/>
                </a:solidFill>
                <a:latin typeface="Century Gothic"/>
              </a:rPr>
              <a:t> podemos ver la lista de particiones de una determinada unidad si le añadimos la opción</a:t>
            </a:r>
            <a:endParaRPr/>
          </a:p>
          <a:p>
            <a:pPr>
              <a:lnSpc>
                <a:spcPct val="100000"/>
              </a:lnSpc>
              <a:buSzPct val="76000"/>
              <a:buFont charset="2" typeface="Wingdings 2"/>
              <a:buChar char=""/>
            </a:pPr>
            <a:r>
              <a:rPr b="1" lang="es-ES" sz="2300">
                <a:solidFill>
                  <a:srgbClr val="242852"/>
                </a:solidFill>
                <a:latin typeface="Century Gothic"/>
              </a:rPr>
              <a:t>Fdisk -l /dev/hda</a:t>
            </a:r>
            <a:endParaRPr/>
          </a:p>
          <a:p>
            <a:pPr>
              <a:lnSpc>
                <a:spcPct val="100000"/>
              </a:lnSpc>
            </a:pPr>
            <a:endParaRPr/>
          </a:p>
          <a:p>
            <a:pPr>
              <a:lnSpc>
                <a:spcPct val="100000"/>
              </a:lnSpc>
            </a:pPr>
            <a:endParaRPr/>
          </a:p>
          <a:p>
            <a:pPr>
              <a:lnSpc>
                <a:spcPct val="100000"/>
              </a:lnSpc>
            </a:pPr>
            <a:endParaRPr/>
          </a:p>
          <a:p>
            <a:pPr>
              <a:lnSpc>
                <a:spcPct val="100000"/>
              </a:lnSpc>
              <a:buSzPct val="76000"/>
              <a:buFont charset="2" typeface="Wingdings 2"/>
              <a:buChar char=""/>
            </a:pPr>
            <a:r>
              <a:rPr lang="es-ES" sz="2300">
                <a:solidFill>
                  <a:srgbClr val="242852"/>
                </a:solidFill>
                <a:latin typeface="Century Gothic"/>
              </a:rPr>
              <a:t>Nos dice que tenemos un disco con tres particiones. La primera de tipo FAT16, la segunda de tipo Linux (ext2) y una tercera de intercambio (swap).</a:t>
            </a:r>
            <a:endParaRPr/>
          </a:p>
        </p:txBody>
      </p:sp>
      <p:pic>
        <p:nvPicPr>
          <p:cNvPr descr="" id="210" name="7 Imagen"/>
          <p:cNvPicPr/>
          <p:nvPr/>
        </p:nvPicPr>
        <p:blipFill>
          <a:blip r:embed="rId1"/>
          <a:stretch>
            <a:fillRect/>
          </a:stretch>
        </p:blipFill>
        <p:spPr>
          <a:xfrm>
            <a:off x="815040" y="3717000"/>
            <a:ext cx="7572960" cy="1295640"/>
          </a:xfrm>
          <a:prstGeom prst="rect">
            <a:avLst/>
          </a:prstGeom>
        </p:spPr>
      </p:pic>
    </p:spTree>
  </p:cSld>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1" name="TextShape 1"/>
          <p:cNvSpPr txBox="1"/>
          <p:nvPr/>
        </p:nvSpPr>
        <p:spPr>
          <a:xfrm>
            <a:off x="1043640" y="811800"/>
            <a:ext cx="7024320" cy="528840"/>
          </a:xfrm>
          <a:prstGeom prst="rect">
            <a:avLst/>
          </a:prstGeom>
        </p:spPr>
        <p:txBody>
          <a:bodyPr anchor="b"/>
          <a:p>
            <a:pPr algn="ctr">
              <a:lnSpc>
                <a:spcPct val="100000"/>
              </a:lnSpc>
            </a:pPr>
            <a:r>
              <a:rPr b="1" lang="es-ES" sz="4000">
                <a:solidFill>
                  <a:srgbClr val="629dd1"/>
                </a:solidFill>
                <a:latin typeface="Century Gothic"/>
              </a:rPr>
              <a:t>Creación de la Partición</a:t>
            </a:r>
            <a:endParaRPr/>
          </a:p>
        </p:txBody>
      </p:sp>
      <p:sp>
        <p:nvSpPr>
          <p:cNvPr id="212" name="TextShape 2"/>
          <p:cNvSpPr txBox="1"/>
          <p:nvPr/>
        </p:nvSpPr>
        <p:spPr>
          <a:xfrm>
            <a:off x="1043640" y="1340640"/>
            <a:ext cx="6777000" cy="449136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Si lo que queremos es modficar la lista de particiones entonces usamos la orden fdisk indicando sólo el dispositivo correspondiente a la unidad que queremos editar. Por ejemplo: </a:t>
            </a:r>
            <a:endParaRPr/>
          </a:p>
          <a:p>
            <a:pPr>
              <a:lnSpc>
                <a:spcPct val="100000"/>
              </a:lnSpc>
              <a:buSzPct val="76000"/>
              <a:buFont charset="2" typeface="Wingdings 2"/>
              <a:buChar char=""/>
            </a:pPr>
            <a:r>
              <a:rPr b="1" lang="es-ES" sz="2400">
                <a:solidFill>
                  <a:srgbClr val="242852"/>
                </a:solidFill>
                <a:latin typeface="Century Gothic"/>
              </a:rPr>
              <a:t>fdisk /dev/hda</a:t>
            </a:r>
            <a:r>
              <a:rPr lang="es-ES" sz="2400">
                <a:solidFill>
                  <a:srgbClr val="242852"/>
                </a:solidFill>
                <a:latin typeface="Century Gothic"/>
              </a:rPr>
              <a:t> </a:t>
            </a:r>
            <a:endParaRPr/>
          </a:p>
          <a:p>
            <a:pPr>
              <a:lnSpc>
                <a:spcPct val="100000"/>
              </a:lnSpc>
              <a:buSzPct val="76000"/>
              <a:buFont charset="2" typeface="Wingdings 2"/>
              <a:buChar char=""/>
            </a:pPr>
            <a:r>
              <a:rPr lang="es-ES" sz="2400">
                <a:solidFill>
                  <a:srgbClr val="242852"/>
                </a:solidFill>
                <a:latin typeface="Century Gothic"/>
              </a:rPr>
              <a:t>Y el sistema responde con:</a:t>
            </a:r>
            <a:endParaRPr/>
          </a:p>
          <a:p>
            <a:pPr>
              <a:lnSpc>
                <a:spcPct val="100000"/>
              </a:lnSpc>
              <a:buSzPct val="76000"/>
              <a:buFont charset="2" typeface="Wingdings 2"/>
              <a:buChar char=""/>
            </a:pPr>
            <a:r>
              <a:rPr lang="es-ES" sz="2400">
                <a:solidFill>
                  <a:srgbClr val="242852"/>
                </a:solidFill>
                <a:latin typeface="Century Gothic"/>
              </a:rPr>
              <a:t>Command (m for help):</a:t>
            </a:r>
            <a:endParaRPr/>
          </a:p>
          <a:p>
            <a:pPr>
              <a:lnSpc>
                <a:spcPct val="100000"/>
              </a:lnSpc>
            </a:pPr>
            <a:endParaRPr/>
          </a:p>
          <a:p>
            <a:pPr>
              <a:lnSpc>
                <a:spcPct val="100000"/>
              </a:lnSpc>
              <a:buSzPct val="76000"/>
              <a:buFont charset="2" typeface="Wingdings 2"/>
              <a:buChar char=""/>
            </a:pPr>
            <a:r>
              <a:rPr lang="es-ES" sz="2400">
                <a:solidFill>
                  <a:srgbClr val="242852"/>
                </a:solidFill>
                <a:latin typeface="Century Gothic"/>
              </a:rPr>
              <a:t>Si pulsamos m, obtenemos el menú de opciones de fdisk: </a:t>
            </a:r>
            <a:endParaRPr/>
          </a:p>
          <a:p>
            <a:pPr>
              <a:lnSpc>
                <a:spcPct val="100000"/>
              </a:lnSpc>
            </a:pPr>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3" name="TextShape 1"/>
          <p:cNvSpPr txBox="1"/>
          <p:nvPr/>
        </p:nvSpPr>
        <p:spPr>
          <a:xfrm>
            <a:off x="1043640" y="836640"/>
            <a:ext cx="7024320" cy="600840"/>
          </a:xfrm>
          <a:prstGeom prst="rect">
            <a:avLst/>
          </a:prstGeom>
        </p:spPr>
        <p:txBody>
          <a:bodyPr anchor="b"/>
          <a:p>
            <a:pPr algn="ctr">
              <a:lnSpc>
                <a:spcPct val="100000"/>
              </a:lnSpc>
            </a:pPr>
            <a:r>
              <a:rPr b="1" lang="es-ES" sz="4000">
                <a:solidFill>
                  <a:srgbClr val="629dd1"/>
                </a:solidFill>
                <a:latin typeface="Century Gothic"/>
              </a:rPr>
              <a:t>Creación de la Partición</a:t>
            </a:r>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4" name="TextShape 1"/>
          <p:cNvSpPr txBox="1"/>
          <p:nvPr/>
        </p:nvSpPr>
        <p:spPr>
          <a:xfrm>
            <a:off x="1043640" y="1027800"/>
            <a:ext cx="7024320" cy="456840"/>
          </a:xfrm>
          <a:prstGeom prst="rect">
            <a:avLst/>
          </a:prstGeom>
        </p:spPr>
        <p:txBody>
          <a:bodyPr anchor="b"/>
          <a:p>
            <a:pPr algn="ctr">
              <a:lnSpc>
                <a:spcPct val="100000"/>
              </a:lnSpc>
            </a:pPr>
            <a:r>
              <a:rPr b="1" lang="es-ES" sz="4000">
                <a:solidFill>
                  <a:srgbClr val="629dd1"/>
                </a:solidFill>
                <a:latin typeface="Century Gothic"/>
              </a:rPr>
              <a:t>Creación de la Partición</a:t>
            </a:r>
            <a:endParaRPr/>
          </a:p>
        </p:txBody>
      </p:sp>
      <p:sp>
        <p:nvSpPr>
          <p:cNvPr id="215" name="TextShape 2"/>
          <p:cNvSpPr txBox="1"/>
          <p:nvPr/>
        </p:nvSpPr>
        <p:spPr>
          <a:xfrm>
            <a:off x="1043640" y="1628640"/>
            <a:ext cx="6840360" cy="460800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Como opciones más importantes tenemos: </a:t>
            </a:r>
            <a:endParaRPr/>
          </a:p>
          <a:p>
            <a:pPr>
              <a:lnSpc>
                <a:spcPct val="100000"/>
              </a:lnSpc>
              <a:buSzPct val="76000"/>
              <a:buFont charset="2" typeface="Wingdings 2"/>
              <a:buChar char=""/>
            </a:pPr>
            <a:r>
              <a:rPr lang="es-ES" sz="2400">
                <a:solidFill>
                  <a:srgbClr val="242852"/>
                </a:solidFill>
                <a:latin typeface="Century Gothic"/>
              </a:rPr>
              <a:t>d para borrar una partición, </a:t>
            </a:r>
            <a:endParaRPr/>
          </a:p>
          <a:p>
            <a:pPr>
              <a:lnSpc>
                <a:spcPct val="100000"/>
              </a:lnSpc>
              <a:buSzPct val="76000"/>
              <a:buFont charset="2" typeface="Wingdings 2"/>
              <a:buChar char=""/>
            </a:pPr>
            <a:r>
              <a:rPr lang="es-ES" sz="2400">
                <a:solidFill>
                  <a:srgbClr val="242852"/>
                </a:solidFill>
                <a:latin typeface="Century Gothic"/>
              </a:rPr>
              <a:t>n para añadir una nueva partición, </a:t>
            </a:r>
            <a:endParaRPr/>
          </a:p>
          <a:p>
            <a:pPr>
              <a:lnSpc>
                <a:spcPct val="100000"/>
              </a:lnSpc>
              <a:buSzPct val="76000"/>
              <a:buFont charset="2" typeface="Wingdings 2"/>
              <a:buChar char=""/>
            </a:pPr>
            <a:r>
              <a:rPr lang="es-ES" sz="2400">
                <a:solidFill>
                  <a:srgbClr val="242852"/>
                </a:solidFill>
                <a:latin typeface="Century Gothic"/>
              </a:rPr>
              <a:t>l para ver los tipos de particiones disponibles  </a:t>
            </a:r>
            <a:endParaRPr/>
          </a:p>
          <a:p>
            <a:pPr>
              <a:lnSpc>
                <a:spcPct val="100000"/>
              </a:lnSpc>
              <a:buSzPct val="76000"/>
              <a:buFont charset="2" typeface="Wingdings 2"/>
              <a:buChar char=""/>
            </a:pPr>
            <a:r>
              <a:rPr lang="es-ES" sz="2400">
                <a:solidFill>
                  <a:srgbClr val="242852"/>
                </a:solidFill>
                <a:latin typeface="Century Gothic"/>
              </a:rPr>
              <a:t>t para modificar el tipo de partición.</a:t>
            </a:r>
            <a:endParaRPr/>
          </a:p>
          <a:p>
            <a:pPr>
              <a:lnSpc>
                <a:spcPct val="100000"/>
              </a:lnSpc>
              <a:buSzPct val="76000"/>
              <a:buFont charset="2" typeface="Wingdings 2"/>
              <a:buChar char=""/>
            </a:pPr>
            <a:r>
              <a:rPr lang="es-ES" sz="2400">
                <a:solidFill>
                  <a:srgbClr val="242852"/>
                </a:solidFill>
                <a:latin typeface="Century Gothic"/>
              </a:rPr>
              <a:t>Las opciónes: </a:t>
            </a:r>
            <a:endParaRPr/>
          </a:p>
          <a:p>
            <a:pPr>
              <a:lnSpc>
                <a:spcPct val="100000"/>
              </a:lnSpc>
              <a:buSzPct val="76000"/>
              <a:buFont charset="2" typeface="Wingdings 2"/>
              <a:buChar char=""/>
            </a:pPr>
            <a:r>
              <a:rPr lang="es-ES" sz="2400">
                <a:solidFill>
                  <a:srgbClr val="242852"/>
                </a:solidFill>
                <a:latin typeface="Century Gothic"/>
              </a:rPr>
              <a:t>p nos muestra los resultados iguales a la salida de la opción -l de la línea de órdenes. Con la opción </a:t>
            </a:r>
            <a:endParaRPr/>
          </a:p>
          <a:p>
            <a:pPr>
              <a:lnSpc>
                <a:spcPct val="100000"/>
              </a:lnSpc>
              <a:buSzPct val="76000"/>
              <a:buFont charset="2" typeface="Wingdings 2"/>
              <a:buChar char=""/>
            </a:pPr>
            <a:r>
              <a:rPr lang="es-ES" sz="2400">
                <a:solidFill>
                  <a:srgbClr val="242852"/>
                </a:solidFill>
                <a:latin typeface="Century Gothic"/>
              </a:rPr>
              <a:t>q salimos sin realizar modificaciones. Con la opción </a:t>
            </a:r>
            <a:endParaRPr/>
          </a:p>
          <a:p>
            <a:pPr>
              <a:lnSpc>
                <a:spcPct val="100000"/>
              </a:lnSpc>
              <a:buSzPct val="76000"/>
              <a:buFont charset="2" typeface="Wingdings 2"/>
              <a:buChar char=""/>
            </a:pPr>
            <a:r>
              <a:rPr lang="es-ES" sz="2400">
                <a:solidFill>
                  <a:srgbClr val="242852"/>
                </a:solidFill>
                <a:latin typeface="Century Gothic"/>
              </a:rPr>
              <a:t>w se graban los cambios. </a:t>
            </a:r>
            <a:endParaRPr/>
          </a:p>
          <a:p>
            <a:pPr>
              <a:lnSpc>
                <a:spcPct val="100000"/>
              </a:lnSpc>
            </a:pPr>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6" name="TextShape 1"/>
          <p:cNvSpPr txBox="1"/>
          <p:nvPr/>
        </p:nvSpPr>
        <p:spPr>
          <a:xfrm>
            <a:off x="1043640" y="836640"/>
            <a:ext cx="7024320" cy="863640"/>
          </a:xfrm>
          <a:prstGeom prst="rect">
            <a:avLst/>
          </a:prstGeom>
        </p:spPr>
        <p:txBody>
          <a:bodyPr anchor="b"/>
          <a:p>
            <a:pPr algn="ctr">
              <a:lnSpc>
                <a:spcPct val="100000"/>
              </a:lnSpc>
            </a:pPr>
            <a:r>
              <a:rPr b="1" lang="es-ES" sz="2800">
                <a:solidFill>
                  <a:srgbClr val="629dd1"/>
                </a:solidFill>
                <a:latin typeface="Century Gothic"/>
              </a:rPr>
              <a:t>Creación de un Sistema de Ficheros: mkfs</a:t>
            </a:r>
            <a:endParaRPr/>
          </a:p>
        </p:txBody>
      </p:sp>
      <p:sp>
        <p:nvSpPr>
          <p:cNvPr id="217" name="TextShape 2"/>
          <p:cNvSpPr txBox="1"/>
          <p:nvPr/>
        </p:nvSpPr>
        <p:spPr>
          <a:xfrm>
            <a:off x="755640" y="1772640"/>
            <a:ext cx="7632360" cy="453600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Una vez que tenemos creada un partición podemos dedicarla a dos usos; para contener ficheros o bien como partición de intercambio; este último caso lo veremos más adelante. </a:t>
            </a:r>
            <a:endParaRPr/>
          </a:p>
          <a:p>
            <a:pPr>
              <a:lnSpc>
                <a:spcPct val="100000"/>
              </a:lnSpc>
              <a:buSzPct val="76000"/>
              <a:buFont charset="2" typeface="Wingdings 2"/>
              <a:buChar char=""/>
            </a:pPr>
            <a:r>
              <a:rPr lang="es-ES" sz="2400">
                <a:solidFill>
                  <a:srgbClr val="242852"/>
                </a:solidFill>
                <a:latin typeface="Century Gothic"/>
              </a:rPr>
              <a:t>Pues bien, para contener ficheros necesitamos crear un sistema de ficheros en la partición. Para esto disponemos de la orden </a:t>
            </a:r>
            <a:r>
              <a:rPr b="1" lang="es-ES" sz="2400">
                <a:solidFill>
                  <a:srgbClr val="242852"/>
                </a:solidFill>
                <a:latin typeface="Century Gothic"/>
              </a:rPr>
              <a:t>mkfs</a:t>
            </a:r>
            <a:r>
              <a:rPr lang="es-ES" sz="2400">
                <a:solidFill>
                  <a:srgbClr val="242852"/>
                </a:solidFill>
                <a:latin typeface="Century Gothic"/>
              </a:rPr>
              <a:t>, a la cual le tendremos que indicar el tipo de sistema, con la opción -t y el dispositivo en el que quermos crearla. Por ejemplo, para crear un sistema de ficheros en la segunda partición del tercer disco duro ide, pondremos: </a:t>
            </a:r>
            <a:endParaRPr/>
          </a:p>
          <a:p>
            <a:pPr>
              <a:lnSpc>
                <a:spcPct val="100000"/>
              </a:lnSpc>
              <a:buSzPct val="76000"/>
              <a:buFont charset="2" typeface="Wingdings 2"/>
              <a:buChar char=""/>
            </a:pPr>
            <a:r>
              <a:rPr b="1" lang="es-ES" sz="2400">
                <a:solidFill>
                  <a:srgbClr val="242852"/>
                </a:solidFill>
                <a:latin typeface="Century Gothic"/>
              </a:rPr>
              <a:t>mkfs -t ext2 /dev/hdc2</a:t>
            </a:r>
            <a:r>
              <a:rPr lang="es-ES" sz="2400">
                <a:solidFill>
                  <a:srgbClr val="242852"/>
                </a:solidFill>
                <a:latin typeface="Century Gothic"/>
              </a:rPr>
              <a:t> </a:t>
            </a:r>
            <a:endParaRPr/>
          </a:p>
          <a:p>
            <a:pPr>
              <a:lnSpc>
                <a:spcPct val="100000"/>
              </a:lnSpc>
              <a:buSzPct val="76000"/>
              <a:buFont charset="2" typeface="Wingdings 2"/>
              <a:buChar char=""/>
            </a:pPr>
            <a:r>
              <a:rPr lang="es-ES" sz="2400">
                <a:solidFill>
                  <a:srgbClr val="242852"/>
                </a:solidFill>
                <a:latin typeface="Century Gothic"/>
              </a:rPr>
              <a:t>A estas alturas el lector se debe imaginar que al crear un nuevo sistema de ficheros en una partición se borra el contenido previo de dicha partición. </a:t>
            </a:r>
            <a:endParaRPr/>
          </a:p>
          <a:p>
            <a:pPr>
              <a:lnSpc>
                <a:spcPct val="100000"/>
              </a:lnSpc>
              <a:buSzPct val="76000"/>
              <a:buFont charset="2" typeface="Wingdings 2"/>
              <a:buChar char=""/>
            </a:pPr>
            <a:r>
              <a:rPr lang="es-ES" sz="2400">
                <a:solidFill>
                  <a:srgbClr val="242852"/>
                </a:solidFill>
                <a:latin typeface="Century Gothic"/>
              </a:rPr>
              <a:t>Al crear un sistema de ficheros se crea automáticamente el directorio </a:t>
            </a:r>
            <a:r>
              <a:rPr i="1" lang="es-ES" sz="2400">
                <a:solidFill>
                  <a:srgbClr val="242852"/>
                </a:solidFill>
                <a:latin typeface="Century Gothic"/>
              </a:rPr>
              <a:t>lost+found</a:t>
            </a:r>
            <a:r>
              <a:rPr lang="es-ES" sz="2400">
                <a:solidFill>
                  <a:srgbClr val="242852"/>
                </a:solidFill>
                <a:latin typeface="Century Gothic"/>
              </a:rPr>
              <a:t>. Este directorio lo utiliza el sistema para guardar la información perdida cuando se deteriora el sistema de ficheros correspondiente. </a:t>
            </a:r>
            <a:endParaRPr/>
          </a:p>
          <a:p>
            <a:pPr>
              <a:lnSpc>
                <a:spcPct val="100000"/>
              </a:lnSpc>
            </a:pPr>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18" name="TextShape 1"/>
          <p:cNvSpPr txBox="1"/>
          <p:nvPr/>
        </p:nvSpPr>
        <p:spPr>
          <a:xfrm>
            <a:off x="1043640" y="1027800"/>
            <a:ext cx="7024320" cy="528840"/>
          </a:xfrm>
          <a:prstGeom prst="rect">
            <a:avLst/>
          </a:prstGeom>
        </p:spPr>
        <p:txBody>
          <a:bodyPr anchor="b"/>
          <a:p>
            <a:pPr algn="ctr">
              <a:lnSpc>
                <a:spcPct val="100000"/>
              </a:lnSpc>
            </a:pPr>
            <a:r>
              <a:rPr b="1" lang="es-ES" sz="2800">
                <a:solidFill>
                  <a:srgbClr val="629dd1"/>
                </a:solidFill>
                <a:latin typeface="Century Gothic"/>
              </a:rPr>
              <a:t>Verificar un Sistema de ficheros: fsck </a:t>
            </a:r>
            <a:endParaRPr/>
          </a:p>
        </p:txBody>
      </p:sp>
      <p:sp>
        <p:nvSpPr>
          <p:cNvPr id="219" name="TextShape 2"/>
          <p:cNvSpPr txBox="1"/>
          <p:nvPr/>
        </p:nvSpPr>
        <p:spPr>
          <a:xfrm>
            <a:off x="1043640" y="1772640"/>
            <a:ext cx="6984360" cy="446400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En ciertas ocasiones es necesario verificar la integridad del sistema de ficheros y corregir los posibles errores que hubiese. Esta acción la realiza la orden </a:t>
            </a:r>
            <a:r>
              <a:rPr i="1" lang="es-ES" sz="2400">
                <a:solidFill>
                  <a:srgbClr val="242852"/>
                </a:solidFill>
                <a:latin typeface="Century Gothic"/>
              </a:rPr>
              <a:t>fsck</a:t>
            </a:r>
            <a:r>
              <a:rPr lang="es-ES" sz="2400">
                <a:solidFill>
                  <a:srgbClr val="242852"/>
                </a:solidFill>
                <a:latin typeface="Century Gothic"/>
              </a:rPr>
              <a:t>. </a:t>
            </a:r>
            <a:endParaRPr/>
          </a:p>
          <a:p>
            <a:pPr>
              <a:lnSpc>
                <a:spcPct val="100000"/>
              </a:lnSpc>
              <a:buSzPct val="76000"/>
              <a:buFont charset="2" typeface="Wingdings 2"/>
              <a:buChar char=""/>
            </a:pPr>
            <a:r>
              <a:rPr lang="es-ES" sz="2400">
                <a:solidFill>
                  <a:srgbClr val="242852"/>
                </a:solidFill>
                <a:latin typeface="Century Gothic"/>
              </a:rPr>
              <a:t>Para verificar un sistema de ficheros es aconsejable hacerlo mientras este está desmontado. Es una forma de evitar riesgos innecesarios. </a:t>
            </a:r>
            <a:endParaRPr/>
          </a:p>
          <a:p>
            <a:pPr>
              <a:lnSpc>
                <a:spcPct val="100000"/>
              </a:lnSpc>
              <a:buSzPct val="76000"/>
              <a:buFont charset="2" typeface="Wingdings 2"/>
              <a:buChar char=""/>
            </a:pPr>
            <a:r>
              <a:rPr lang="es-ES" sz="2400">
                <a:solidFill>
                  <a:srgbClr val="242852"/>
                </a:solidFill>
                <a:latin typeface="Century Gothic"/>
              </a:rPr>
              <a:t>Si tiene que verificar alguna partición que el sistema monta automáticamente durante el arranque reinicie su sistema poniendo </a:t>
            </a:r>
            <a:r>
              <a:rPr i="1" lang="es-ES" sz="2400">
                <a:solidFill>
                  <a:srgbClr val="242852"/>
                </a:solidFill>
                <a:latin typeface="Century Gothic"/>
              </a:rPr>
              <a:t>init=/bin/bash</a:t>
            </a:r>
            <a:r>
              <a:rPr lang="es-ES" sz="2400">
                <a:solidFill>
                  <a:srgbClr val="242852"/>
                </a:solidFill>
                <a:latin typeface="Century Gothic"/>
              </a:rPr>
              <a:t> en el indicador de lilo. </a:t>
            </a:r>
            <a:endParaRPr/>
          </a:p>
          <a:p>
            <a:pPr>
              <a:lnSpc>
                <a:spcPct val="100000"/>
              </a:lnSpc>
            </a:pP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8" name="TextShape 1"/>
          <p:cNvSpPr txBox="1"/>
          <p:nvPr/>
        </p:nvSpPr>
        <p:spPr>
          <a:xfrm>
            <a:off x="1043640" y="836640"/>
            <a:ext cx="7024320" cy="1142640"/>
          </a:xfrm>
          <a:prstGeom prst="rect">
            <a:avLst/>
          </a:prstGeom>
        </p:spPr>
        <p:txBody>
          <a:bodyPr anchor="b"/>
          <a:p>
            <a:pPr algn="ctr">
              <a:lnSpc>
                <a:spcPct val="100000"/>
              </a:lnSpc>
            </a:pPr>
            <a:r>
              <a:rPr b="1" lang="es-ES" sz="4000">
                <a:solidFill>
                  <a:srgbClr val="629dd1"/>
                </a:solidFill>
                <a:latin typeface="Century Gothic"/>
              </a:rPr>
              <a:t>Sistema de Ficheros</a:t>
            </a:r>
            <a:endParaRPr/>
          </a:p>
        </p:txBody>
      </p:sp>
      <p:sp>
        <p:nvSpPr>
          <p:cNvPr id="189" name="TextShape 2"/>
          <p:cNvSpPr txBox="1"/>
          <p:nvPr/>
        </p:nvSpPr>
        <p:spPr>
          <a:xfrm>
            <a:off x="1043640" y="2323800"/>
            <a:ext cx="6777000" cy="350856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En primer lugar vamos a definir un sistema de ficheros como la organización lógica de un dispositivo que nos permite almacenar y recuperar información en forma de fichero. Existen diversos tipos de sistemas de ficheros, es decir diferentes formas de organizar la información en un dispositivo, normalmente discos.</a:t>
            </a:r>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0" name="TextShape 1"/>
          <p:cNvSpPr txBox="1"/>
          <p:nvPr/>
        </p:nvSpPr>
        <p:spPr>
          <a:xfrm>
            <a:off x="1075680" y="836640"/>
            <a:ext cx="7024320" cy="782640"/>
          </a:xfrm>
          <a:prstGeom prst="rect">
            <a:avLst/>
          </a:prstGeom>
        </p:spPr>
        <p:txBody>
          <a:bodyPr anchor="b"/>
          <a:p>
            <a:pPr>
              <a:lnSpc>
                <a:spcPct val="100000"/>
              </a:lnSpc>
            </a:pPr>
            <a:r>
              <a:rPr b="1" lang="es-ES" sz="4000">
                <a:solidFill>
                  <a:srgbClr val="629dd1"/>
                </a:solidFill>
                <a:latin typeface="Century Gothic"/>
              </a:rPr>
              <a:t>Tipos de Sistema de Ficheros</a:t>
            </a:r>
            <a:endParaRPr/>
          </a:p>
        </p:txBody>
      </p:sp>
      <p:sp>
        <p:nvSpPr>
          <p:cNvPr id="191" name="TextShape 2"/>
          <p:cNvSpPr txBox="1"/>
          <p:nvPr/>
        </p:nvSpPr>
        <p:spPr>
          <a:xfrm>
            <a:off x="971640" y="1845000"/>
            <a:ext cx="6912360" cy="4392000"/>
          </a:xfrm>
          <a:prstGeom prst="rect">
            <a:avLst/>
          </a:prstGeom>
        </p:spPr>
        <p:txBody>
          <a:bodyPr/>
          <a:p>
            <a:pPr>
              <a:lnSpc>
                <a:spcPct val="100000"/>
              </a:lnSpc>
              <a:buSzPct val="76000"/>
              <a:buFont charset="2" typeface="Wingdings 2"/>
              <a:buChar char=""/>
            </a:pPr>
            <a:r>
              <a:rPr i="1" lang="es-ES" sz="2400">
                <a:solidFill>
                  <a:srgbClr val="242852"/>
                </a:solidFill>
                <a:latin typeface="Century Gothic"/>
              </a:rPr>
              <a:t>ext2, ext3</a:t>
            </a:r>
            <a:r>
              <a:rPr lang="es-ES" sz="2400">
                <a:solidFill>
                  <a:srgbClr val="242852"/>
                </a:solidFill>
                <a:latin typeface="Century Gothic"/>
              </a:rPr>
              <a:t> Es el sistema de ficheros nativo de Linux. Se organiza en un superbloque, i-nodos y área de datos. Este tipo de sistema de ficheros admite características multiusuario para indicar los permisos y la propiedad de ficheros y directorios. </a:t>
            </a:r>
            <a:endParaRPr/>
          </a:p>
          <a:p>
            <a:pPr>
              <a:lnSpc>
                <a:spcPct val="100000"/>
              </a:lnSpc>
              <a:buSzPct val="76000"/>
              <a:buFont charset="2" typeface="Wingdings 2"/>
              <a:buChar char=""/>
            </a:pPr>
            <a:r>
              <a:rPr i="1" lang="es-ES" sz="2400">
                <a:solidFill>
                  <a:srgbClr val="242852"/>
                </a:solidFill>
                <a:latin typeface="Century Gothic"/>
              </a:rPr>
              <a:t>vfat 12, 16 y 32</a:t>
            </a:r>
            <a:r>
              <a:rPr lang="es-ES" sz="2400">
                <a:solidFill>
                  <a:srgbClr val="242852"/>
                </a:solidFill>
                <a:latin typeface="Century Gothic"/>
              </a:rPr>
              <a:t> Es el sistema de ficheros usados por la gama baja de las plataformas win32. No admite características multiusuario como propiedad de ficheros. Estos tipos de sistemas de ficheros se basan en un directorio y una tabla de localización que dependiendo del tamaño de cada elemento se denomina FAT 12, 16 o 32. Linux los admite sin ningún problema, aunque siempre es preferible usar ext2. </a:t>
            </a:r>
            <a:endParaRPr/>
          </a:p>
          <a:p>
            <a:pPr>
              <a:lnSpc>
                <a:spcPct val="100000"/>
              </a:lnSpc>
              <a:buSzPct val="76000"/>
              <a:buFont charset="2" typeface="Wingdings 2"/>
              <a:buChar char=""/>
            </a:pPr>
            <a:r>
              <a:rPr i="1" lang="es-ES" sz="2400">
                <a:solidFill>
                  <a:srgbClr val="242852"/>
                </a:solidFill>
                <a:latin typeface="Century Gothic"/>
              </a:rPr>
              <a:t>iso9660</a:t>
            </a:r>
            <a:r>
              <a:rPr lang="es-ES" sz="2400">
                <a:solidFill>
                  <a:srgbClr val="242852"/>
                </a:solidFill>
                <a:latin typeface="Century Gothic"/>
              </a:rPr>
              <a:t>Es el sistema de ficheros propio de los CDROM. </a:t>
            </a:r>
            <a:endParaRPr/>
          </a:p>
          <a:p>
            <a:pPr>
              <a:lnSpc>
                <a:spcPct val="100000"/>
              </a:lnSpc>
              <a:buSzPct val="76000"/>
              <a:buFont charset="2" typeface="Wingdings 2"/>
              <a:buChar char=""/>
            </a:pPr>
            <a:r>
              <a:rPr i="1" lang="es-ES" sz="2400">
                <a:solidFill>
                  <a:srgbClr val="242852"/>
                </a:solidFill>
                <a:latin typeface="Century Gothic"/>
              </a:rPr>
              <a:t>msdos</a:t>
            </a:r>
            <a:r>
              <a:rPr lang="es-ES" sz="2400">
                <a:solidFill>
                  <a:srgbClr val="242852"/>
                </a:solidFill>
                <a:latin typeface="Century Gothic"/>
              </a:rPr>
              <a:t> Análogo a los sistemas FAT, aunque sólo admite ficheros con nombre 8+3. </a:t>
            </a:r>
            <a:endParaRPr/>
          </a:p>
          <a:p>
            <a:pPr>
              <a:lnSpc>
                <a:spcPct val="100000"/>
              </a:lnSpc>
            </a:pP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2" name="TextShape 1"/>
          <p:cNvSpPr txBox="1"/>
          <p:nvPr/>
        </p:nvSpPr>
        <p:spPr>
          <a:xfrm>
            <a:off x="1043640" y="836640"/>
            <a:ext cx="7024320" cy="757440"/>
          </a:xfrm>
          <a:prstGeom prst="rect">
            <a:avLst/>
          </a:prstGeom>
        </p:spPr>
        <p:txBody>
          <a:bodyPr anchor="b"/>
          <a:p>
            <a:pPr algn="ctr">
              <a:lnSpc>
                <a:spcPct val="100000"/>
              </a:lnSpc>
            </a:pPr>
            <a:r>
              <a:rPr b="1" lang="es-ES" sz="4000">
                <a:solidFill>
                  <a:srgbClr val="629dd1"/>
                </a:solidFill>
                <a:latin typeface="Century Gothic"/>
              </a:rPr>
              <a:t>Particiones</a:t>
            </a:r>
            <a:endParaRPr/>
          </a:p>
        </p:txBody>
      </p:sp>
      <p:sp>
        <p:nvSpPr>
          <p:cNvPr id="193" name="TextShape 2"/>
          <p:cNvSpPr txBox="1"/>
          <p:nvPr/>
        </p:nvSpPr>
        <p:spPr>
          <a:xfrm>
            <a:off x="1043640" y="1700640"/>
            <a:ext cx="6777000" cy="413136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Una partición es una división del disco que se gestiona de forma lógica independiente al resto de las particiones del disco. Cada partición puede contener su propio sistema de ficheros. Esta división se describe en la tabla de particiones que se encuentra en el sector cero del disco (MBR). Tenemos que tener en cuenta que </a:t>
            </a:r>
            <a:r>
              <a:rPr i="1" lang="es-ES" sz="2400">
                <a:solidFill>
                  <a:srgbClr val="242852"/>
                </a:solidFill>
                <a:latin typeface="Century Gothic"/>
              </a:rPr>
              <a:t>Linux</a:t>
            </a:r>
            <a:r>
              <a:rPr lang="es-ES" sz="2400">
                <a:solidFill>
                  <a:srgbClr val="242852"/>
                </a:solidFill>
                <a:latin typeface="Century Gothic"/>
              </a:rPr>
              <a:t> necesita al menos una partición para su sistema de ficheros raíz. Además también es necesario usar particiones de intercambio (swap) en la mayoría de los casos.</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4" name="TextShape 1"/>
          <p:cNvSpPr txBox="1"/>
          <p:nvPr/>
        </p:nvSpPr>
        <p:spPr>
          <a:xfrm>
            <a:off x="1043640" y="764640"/>
            <a:ext cx="7024320" cy="757440"/>
          </a:xfrm>
          <a:prstGeom prst="rect">
            <a:avLst/>
          </a:prstGeom>
        </p:spPr>
        <p:txBody>
          <a:bodyPr anchor="b"/>
          <a:p>
            <a:pPr algn="ctr">
              <a:lnSpc>
                <a:spcPct val="100000"/>
              </a:lnSpc>
            </a:pPr>
            <a:r>
              <a:rPr b="1" lang="es-ES" sz="4000">
                <a:solidFill>
                  <a:srgbClr val="629dd1"/>
                </a:solidFill>
                <a:latin typeface="Century Gothic"/>
              </a:rPr>
              <a:t>Dispositivos</a:t>
            </a:r>
            <a:endParaRPr/>
          </a:p>
        </p:txBody>
      </p:sp>
      <p:sp>
        <p:nvSpPr>
          <p:cNvPr id="195" name="TextShape 2"/>
          <p:cNvSpPr txBox="1"/>
          <p:nvPr/>
        </p:nvSpPr>
        <p:spPr>
          <a:xfrm>
            <a:off x="1043640" y="1628640"/>
            <a:ext cx="6777000" cy="420336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En particular los dipositivos de almacenamiento que nos interesan son los discos. La partición es un nombre de dispositivo seguido por un número de partición. Por ejemplo, /dev/hda1 es la primera partición del primer disco duro IDE en el sistema. </a:t>
            </a:r>
            <a:endParaRPr/>
          </a:p>
          <a:p>
            <a:pPr>
              <a:lnSpc>
                <a:spcPct val="100000"/>
              </a:lnSpc>
              <a:buSzPct val="76000"/>
              <a:buFont charset="2" typeface="Wingdings 2"/>
              <a:buChar char=""/>
            </a:pPr>
            <a:r>
              <a:rPr lang="es-ES" sz="2400">
                <a:solidFill>
                  <a:srgbClr val="242852"/>
                </a:solidFill>
                <a:latin typeface="Century Gothic"/>
              </a:rPr>
              <a:t>Tenemos distintos tipos de dispositivos para discos: </a:t>
            </a:r>
            <a:endParaRPr/>
          </a:p>
          <a:p>
            <a:pPr>
              <a:lnSpc>
                <a:spcPct val="100000"/>
              </a:lnSpc>
              <a:buSzPct val="76000"/>
              <a:buFont charset="2" typeface="Wingdings 2"/>
              <a:buChar char=""/>
            </a:pPr>
            <a:r>
              <a:rPr lang="es-ES" sz="2400">
                <a:solidFill>
                  <a:srgbClr val="242852"/>
                </a:solidFill>
                <a:latin typeface="Century Gothic"/>
              </a:rPr>
              <a:t>Floppy: /dev/fdX donde fd indica floppy disk X indica las características de la unidad. Lo más habitual es que X tenga el valor 0 (primera unidad de floppy) aunque también podemos indicar las características físicas de los disquetes con los distintos valores de X. </a:t>
            </a:r>
            <a:endParaRPr/>
          </a:p>
          <a:p>
            <a:pPr>
              <a:lnSpc>
                <a:spcPct val="100000"/>
              </a:lnSpc>
              <a:buSzPct val="76000"/>
              <a:buFont charset="2" typeface="Wingdings 2"/>
              <a:buChar char=""/>
            </a:pPr>
            <a:r>
              <a:rPr lang="es-ES" sz="2400">
                <a:solidFill>
                  <a:srgbClr val="242852"/>
                </a:solidFill>
                <a:latin typeface="Century Gothic"/>
              </a:rPr>
              <a:t>Por ejemplo: </a:t>
            </a:r>
            <a:endParaRPr/>
          </a:p>
          <a:p>
            <a:pPr>
              <a:lnSpc>
                <a:spcPct val="100000"/>
              </a:lnSpc>
            </a:pPr>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6" name="TextShape 1"/>
          <p:cNvSpPr txBox="1"/>
          <p:nvPr/>
        </p:nvSpPr>
        <p:spPr>
          <a:xfrm>
            <a:off x="1043640" y="908640"/>
            <a:ext cx="7024320" cy="672840"/>
          </a:xfrm>
          <a:prstGeom prst="rect">
            <a:avLst/>
          </a:prstGeom>
        </p:spPr>
        <p:txBody>
          <a:bodyPr anchor="b"/>
          <a:p>
            <a:pPr algn="ctr">
              <a:lnSpc>
                <a:spcPct val="100000"/>
              </a:lnSpc>
            </a:pPr>
            <a:r>
              <a:rPr lang="es-ES" sz="4000">
                <a:solidFill>
                  <a:srgbClr val="629dd1"/>
                </a:solidFill>
                <a:latin typeface="Century Gothic"/>
              </a:rPr>
              <a:t>Ejemplo</a:t>
            </a:r>
            <a:endParaRPr/>
          </a:p>
        </p:txBody>
      </p:sp>
      <p:pic>
        <p:nvPicPr>
          <p:cNvPr descr="" id="197" name="3 Marcador de contenido"/>
          <p:cNvPicPr/>
          <p:nvPr/>
        </p:nvPicPr>
        <p:blipFill>
          <a:blip r:embed="rId1"/>
          <a:stretch>
            <a:fillRect/>
          </a:stretch>
        </p:blipFill>
        <p:spPr>
          <a:xfrm>
            <a:off x="1307160" y="1649160"/>
            <a:ext cx="6648840" cy="4371480"/>
          </a:xfrm>
          <a:prstGeom prst="rect">
            <a:avLst/>
          </a:prstGeom>
        </p:spPr>
      </p:pic>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98" name="TextShape 1"/>
          <p:cNvSpPr txBox="1"/>
          <p:nvPr/>
        </p:nvSpPr>
        <p:spPr>
          <a:xfrm>
            <a:off x="1043640" y="1027800"/>
            <a:ext cx="7024320" cy="1142640"/>
          </a:xfrm>
          <a:prstGeom prst="rect">
            <a:avLst/>
          </a:prstGeom>
        </p:spPr>
        <p:txBody>
          <a:bodyPr anchor="b"/>
          <a:p>
            <a:pPr algn="ctr">
              <a:lnSpc>
                <a:spcPct val="100000"/>
              </a:lnSpc>
            </a:pPr>
            <a:r>
              <a:rPr lang="es-ES" sz="4000">
                <a:solidFill>
                  <a:srgbClr val="629dd1"/>
                </a:solidFill>
                <a:latin typeface="Century Gothic"/>
              </a:rPr>
              <a:t>Permisos del sistema de ficheros. </a:t>
            </a:r>
            <a:endParaRPr/>
          </a:p>
        </p:txBody>
      </p:sp>
      <p:sp>
        <p:nvSpPr>
          <p:cNvPr id="199" name="TextShape 2"/>
          <p:cNvSpPr txBox="1"/>
          <p:nvPr/>
        </p:nvSpPr>
        <p:spPr>
          <a:xfrm>
            <a:off x="1043640" y="2323800"/>
            <a:ext cx="6777000" cy="350856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La asignación de permisos de acceso (de lectura, escritura y ejecución) pueden asignarse a través de modos, que son combinaciones de números de tres dígitos (usuario, grupo y resto del mundo) y el mandato chmod.</a:t>
            </a:r>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0" name="TextShape 1"/>
          <p:cNvSpPr txBox="1"/>
          <p:nvPr/>
        </p:nvSpPr>
        <p:spPr>
          <a:xfrm>
            <a:off x="1043640" y="764640"/>
            <a:ext cx="7024320" cy="672840"/>
          </a:xfrm>
          <a:prstGeom prst="rect">
            <a:avLst/>
          </a:prstGeom>
        </p:spPr>
        <p:txBody>
          <a:bodyPr anchor="b"/>
          <a:p>
            <a:pPr algn="ctr">
              <a:lnSpc>
                <a:spcPct val="100000"/>
              </a:lnSpc>
            </a:pPr>
            <a:r>
              <a:rPr b="1" lang="es-ES" sz="4000">
                <a:solidFill>
                  <a:srgbClr val="629dd1"/>
                </a:solidFill>
                <a:latin typeface="Century Gothic"/>
              </a:rPr>
              <a:t>Notación simbólica.</a:t>
            </a:r>
            <a:endParaRPr/>
          </a:p>
        </p:txBody>
      </p:sp>
      <p:sp>
        <p:nvSpPr>
          <p:cNvPr id="201" name="TextShape 2"/>
          <p:cNvSpPr txBox="1"/>
          <p:nvPr/>
        </p:nvSpPr>
        <p:spPr>
          <a:xfrm>
            <a:off x="755640" y="1556640"/>
            <a:ext cx="7560360" cy="4752000"/>
          </a:xfrm>
          <a:prstGeom prst="rect">
            <a:avLst/>
          </a:prstGeom>
        </p:spPr>
        <p:txBody>
          <a:bodyPr/>
          <a:p>
            <a:pPr>
              <a:lnSpc>
                <a:spcPct val="100000"/>
              </a:lnSpc>
              <a:buSzPct val="76000"/>
              <a:buFont charset="2" typeface="Wingdings 2"/>
              <a:buChar char=""/>
            </a:pPr>
            <a:r>
              <a:rPr lang="es-ES" sz="2400">
                <a:solidFill>
                  <a:srgbClr val="242852"/>
                </a:solidFill>
                <a:latin typeface="Century Gothic"/>
              </a:rPr>
              <a:t>El esquema de notación simbólica se compone de 10 caracteres, donde el primer carácter indica el tipo de fichero:</a:t>
            </a:r>
            <a:endParaRPr/>
          </a:p>
        </p:txBody>
      </p:sp>
      <p:pic>
        <p:nvPicPr>
          <p:cNvPr descr="" id="202" name="3 Imagen"/>
          <p:cNvPicPr/>
          <p:nvPr/>
        </p:nvPicPr>
        <p:blipFill>
          <a:blip r:embed="rId1"/>
          <a:stretch>
            <a:fillRect/>
          </a:stretch>
        </p:blipFill>
        <p:spPr>
          <a:xfrm>
            <a:off x="636120" y="2781000"/>
            <a:ext cx="7895880" cy="3495240"/>
          </a:xfrm>
          <a:prstGeom prst="rect">
            <a:avLst/>
          </a:prstGeom>
        </p:spPr>
      </p:pic>
    </p:spTree>
  </p:cSld>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03" name="TextShape 1"/>
          <p:cNvSpPr txBox="1"/>
          <p:nvPr/>
        </p:nvSpPr>
        <p:spPr>
          <a:xfrm>
            <a:off x="1043640" y="908640"/>
            <a:ext cx="7024320" cy="672840"/>
          </a:xfrm>
          <a:prstGeom prst="rect">
            <a:avLst/>
          </a:prstGeom>
        </p:spPr>
        <p:txBody>
          <a:bodyPr anchor="b"/>
          <a:p>
            <a:pPr algn="ctr">
              <a:lnSpc>
                <a:spcPct val="100000"/>
              </a:lnSpc>
            </a:pPr>
            <a:r>
              <a:rPr b="1" lang="es-ES" sz="4000">
                <a:solidFill>
                  <a:srgbClr val="629dd1"/>
                </a:solidFill>
                <a:latin typeface="Century Gothic"/>
              </a:rPr>
              <a:t>Notación simbólica.</a:t>
            </a:r>
            <a:endParaRPr/>
          </a:p>
        </p:txBody>
      </p:sp>
      <p:sp>
        <p:nvSpPr>
          <p:cNvPr id="204" name="TextShape 2"/>
          <p:cNvSpPr txBox="1"/>
          <p:nvPr/>
        </p:nvSpPr>
        <p:spPr>
          <a:xfrm>
            <a:off x="755640" y="1556640"/>
            <a:ext cx="7745040" cy="4680000"/>
          </a:xfrm>
          <a:prstGeom prst="rect">
            <a:avLst/>
          </a:prstGeom>
        </p:spPr>
        <p:txBody>
          <a:bodyPr/>
          <a:p>
            <a:pPr>
              <a:lnSpc>
                <a:spcPct val="100000"/>
              </a:lnSpc>
              <a:buSzPct val="76000"/>
              <a:buFont charset="2" typeface="Wingdings 2"/>
              <a:buChar char=""/>
            </a:pPr>
            <a:r>
              <a:rPr lang="es-ES" sz="2000">
                <a:solidFill>
                  <a:srgbClr val="242852"/>
                </a:solidFill>
                <a:latin typeface="Century Gothic"/>
              </a:rPr>
              <a:t>Cada clase de permisos es representada por un conjunto de tres caracteres. El primer conjunto de caracteres representa la clase del usuario, el segundo conjunto de tres caracteres representa la clase del grupo y el tercer conjunto representa la clase de «otros» (resto del mundo). Cada uno de los tres caracteres representa permisos de lectura, escritura y ejecución, respectivamente y en ese orden.</a:t>
            </a:r>
            <a:endParaRPr/>
          </a:p>
          <a:p>
            <a:pPr>
              <a:lnSpc>
                <a:spcPct val="100000"/>
              </a:lnSpc>
            </a:pPr>
            <a:endParaRPr/>
          </a:p>
        </p:txBody>
      </p:sp>
      <p:pic>
        <p:nvPicPr>
          <p:cNvPr descr="" id="205" name="3 Imagen"/>
          <p:cNvPicPr/>
          <p:nvPr/>
        </p:nvPicPr>
        <p:blipFill>
          <a:blip r:embed="rId1"/>
          <a:stretch>
            <a:fillRect/>
          </a:stretch>
        </p:blipFill>
        <p:spPr>
          <a:xfrm>
            <a:off x="611640" y="3789000"/>
            <a:ext cx="7857720" cy="2619000"/>
          </a:xfrm>
          <a:prstGeom prst="rect">
            <a:avLst/>
          </a:prstGeom>
        </p:spPr>
      </p:pic>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